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1" r:id="rId9"/>
    <p:sldId id="267" r:id="rId10"/>
    <p:sldId id="258" r:id="rId11"/>
    <p:sldId id="268" r:id="rId12"/>
    <p:sldId id="260" r:id="rId13"/>
    <p:sldId id="266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7" r:id="rId22"/>
    <p:sldId id="276" r:id="rId23"/>
    <p:sldId id="278" r:id="rId24"/>
    <p:sldId id="279" r:id="rId25"/>
    <p:sldId id="280" r:id="rId26"/>
    <p:sldId id="283" r:id="rId27"/>
    <p:sldId id="284" r:id="rId28"/>
    <p:sldId id="282" r:id="rId29"/>
    <p:sldId id="281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34"/>
    <a:srgbClr val="AA3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>
        <p:guide orient="horz" pos="2137"/>
        <p:guide pos="37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22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89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66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54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4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5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1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476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83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3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C0ACE-BAE2-48B9-9CDB-5E0E5BD9F3AC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EFFCB-5260-4839-900F-B9087E2DD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14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3.png"/><Relationship Id="rId5" Type="http://schemas.microsoft.com/office/2007/relationships/hdphoto" Target="../media/hdphoto11.wdp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yqwLiowZiU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6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8.wdp"/><Relationship Id="rId14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RLb100tyRQ" TargetMode="External"/><Relationship Id="rId2" Type="http://schemas.openxmlformats.org/officeDocument/2006/relationships/hyperlink" Target="https://www.youtube.com/watch?v=QIo1KhDfbp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U_qct8ecn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-4048578" y="279440"/>
            <a:ext cx="15181942" cy="693783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38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61215" y="2626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7913">
            <a:off x="-6155848" y="374440"/>
            <a:ext cx="4615806" cy="4615806"/>
          </a:xfrm>
          <a:prstGeom prst="rect">
            <a:avLst/>
          </a:prstGeom>
          <a:noFill/>
          <a:effectLst>
            <a:outerShdw blurRad="76200" dist="635000" dir="13320000" sy="23000" kx="-1200000" algn="bl" rotWithShape="0">
              <a:prstClr val="black">
                <a:alpha val="20000"/>
              </a:prstClr>
            </a:outerShd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224012">
            <a:off x="1985187" y="3329464"/>
            <a:ext cx="5892960" cy="523220"/>
          </a:xfrm>
          <a:prstGeom prst="rect">
            <a:avLst/>
          </a:prstGeom>
          <a:noFill/>
          <a:scene3d>
            <a:camera prst="orthographicFront">
              <a:rot lat="2155917" lon="18447227" rev="19352767"/>
            </a:camera>
            <a:lightRig rig="threePt" dir="t"/>
          </a:scene3d>
        </p:spPr>
        <p:txBody>
          <a:bodyPr wrap="none" rtlCol="0">
            <a:spAutoFit/>
            <a:sp3d extrusionH="38100"/>
          </a:bodyPr>
          <a:lstStyle>
            <a:defPPr>
              <a:defRPr lang="ko-KR"/>
            </a:defPPr>
            <a:lvl1pPr algn="ctr">
              <a:defRPr sz="6600">
                <a:ln w="1905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ko-KR" sz="2800" b="1" dirty="0"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>
                  <a:outerShdw blurRad="60007" dist="1701800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3102 </a:t>
            </a:r>
            <a:r>
              <a:rPr lang="ko-KR" altLang="en-US" sz="2800" b="1" dirty="0"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>
                  <a:outerShdw blurRad="60007" dist="1701800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김준섭</a:t>
            </a:r>
            <a:r>
              <a:rPr lang="en-US" altLang="ko-KR" sz="2800" b="1" dirty="0"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>
                  <a:outerShdw blurRad="60007" dist="1701800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3105 ***, 3114 ***</a:t>
            </a:r>
            <a:endParaRPr lang="ko-KR" altLang="en-US" sz="2800" b="1" dirty="0"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60007" dist="1701800" dir="2000400" sy="-30000" kx="-800400" algn="bl" rotWithShape="0">
                  <a:prstClr val="black">
                    <a:alpha val="2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19980567">
            <a:off x="388816" y="3388714"/>
            <a:ext cx="12239248" cy="1015663"/>
          </a:xfrm>
          <a:custGeom>
            <a:avLst/>
            <a:gdLst>
              <a:gd name="connsiteX0" fmla="*/ 0 w 8148384"/>
              <a:gd name="connsiteY0" fmla="*/ 0 h 769441"/>
              <a:gd name="connsiteX1" fmla="*/ 8148384 w 8148384"/>
              <a:gd name="connsiteY1" fmla="*/ 0 h 769441"/>
              <a:gd name="connsiteX2" fmla="*/ 8148384 w 8148384"/>
              <a:gd name="connsiteY2" fmla="*/ 769441 h 769441"/>
              <a:gd name="connsiteX3" fmla="*/ 0 w 8148384"/>
              <a:gd name="connsiteY3" fmla="*/ 769441 h 769441"/>
              <a:gd name="connsiteX4" fmla="*/ 0 w 8148384"/>
              <a:gd name="connsiteY4" fmla="*/ 0 h 769441"/>
              <a:gd name="connsiteX0" fmla="*/ 649081 w 8148384"/>
              <a:gd name="connsiteY0" fmla="*/ 4820 h 769441"/>
              <a:gd name="connsiteX1" fmla="*/ 8148384 w 8148384"/>
              <a:gd name="connsiteY1" fmla="*/ 0 h 769441"/>
              <a:gd name="connsiteX2" fmla="*/ 8148384 w 8148384"/>
              <a:gd name="connsiteY2" fmla="*/ 769441 h 769441"/>
              <a:gd name="connsiteX3" fmla="*/ 0 w 8148384"/>
              <a:gd name="connsiteY3" fmla="*/ 769441 h 769441"/>
              <a:gd name="connsiteX4" fmla="*/ 649081 w 8148384"/>
              <a:gd name="connsiteY4" fmla="*/ 4820 h 769441"/>
              <a:gd name="connsiteX0" fmla="*/ 649081 w 8725487"/>
              <a:gd name="connsiteY0" fmla="*/ 0 h 764621"/>
              <a:gd name="connsiteX1" fmla="*/ 8725487 w 8725487"/>
              <a:gd name="connsiteY1" fmla="*/ 77360 h 764621"/>
              <a:gd name="connsiteX2" fmla="*/ 8148384 w 8725487"/>
              <a:gd name="connsiteY2" fmla="*/ 764621 h 764621"/>
              <a:gd name="connsiteX3" fmla="*/ 0 w 8725487"/>
              <a:gd name="connsiteY3" fmla="*/ 764621 h 764621"/>
              <a:gd name="connsiteX4" fmla="*/ 649081 w 8725487"/>
              <a:gd name="connsiteY4" fmla="*/ 0 h 76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5487" h="764621">
                <a:moveTo>
                  <a:pt x="649081" y="0"/>
                </a:moveTo>
                <a:lnTo>
                  <a:pt x="8725487" y="77360"/>
                </a:lnTo>
                <a:lnTo>
                  <a:pt x="8148384" y="764621"/>
                </a:lnTo>
                <a:lnTo>
                  <a:pt x="0" y="764621"/>
                </a:lnTo>
                <a:lnTo>
                  <a:pt x="649081" y="0"/>
                </a:lnTo>
                <a:close/>
              </a:path>
            </a:pathLst>
          </a:custGeom>
          <a:noFill/>
          <a:scene3d>
            <a:camera prst="orthographicFront">
              <a:rot lat="2155917" lon="18447227" rev="19352767"/>
            </a:camera>
            <a:lightRig rig="threePt" dir="t"/>
          </a:scene3d>
        </p:spPr>
        <p:txBody>
          <a:bodyPr wrap="none" rtlCol="0">
            <a:spAutoFit/>
            <a:sp3d extrusionH="38100"/>
          </a:bodyPr>
          <a:lstStyle/>
          <a:p>
            <a:pPr algn="ctr"/>
            <a:r>
              <a:rPr lang="ko-KR" altLang="en-US" sz="6000" dirty="0"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스텝 모터의 회전 수와 음계의 관계</a:t>
            </a:r>
          </a:p>
        </p:txBody>
      </p:sp>
    </p:spTree>
    <p:extLst>
      <p:ext uri="{BB962C8B-B14F-4D97-AF65-F5344CB8AC3E}">
        <p14:creationId xmlns:p14="http://schemas.microsoft.com/office/powerpoint/2010/main" val="307781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2.22222E-6 L 0.51719 0.007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59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00"/>
                            </p:stCondLst>
                            <p:childTnLst>
                              <p:par>
                                <p:cTn id="1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otor rotating gif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3" y="1303564"/>
            <a:ext cx="3730172" cy="373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19745" y="5638573"/>
            <a:ext cx="46794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모터가 빨리 돌아갈수록</a:t>
            </a:r>
            <a:r>
              <a:rPr lang="en-US" altLang="ko-KR" sz="2800" dirty="0"/>
              <a:t>, </a:t>
            </a:r>
          </a:p>
          <a:p>
            <a:pPr algn="ctr"/>
            <a:r>
              <a:rPr lang="ko-KR" altLang="en-US" sz="2800" dirty="0"/>
              <a:t>음은 더 높아지지 않던가요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2" name="아래쪽 화살표 1"/>
          <p:cNvSpPr/>
          <p:nvPr/>
        </p:nvSpPr>
        <p:spPr>
          <a:xfrm flipV="1">
            <a:off x="3889253" y="3168650"/>
            <a:ext cx="732065" cy="156845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flipV="1">
            <a:off x="3082424" y="3367768"/>
            <a:ext cx="1231115" cy="15380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flipV="1">
            <a:off x="10480553" y="3399518"/>
            <a:ext cx="732065" cy="156845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not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440" y="2376487"/>
            <a:ext cx="3838395" cy="236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아래쪽 화살표 7"/>
          <p:cNvSpPr/>
          <p:nvPr/>
        </p:nvSpPr>
        <p:spPr>
          <a:xfrm flipV="1">
            <a:off x="10597060" y="1771650"/>
            <a:ext cx="1231115" cy="3122386"/>
          </a:xfrm>
          <a:prstGeom prst="downArrow">
            <a:avLst>
              <a:gd name="adj1" fmla="val 50000"/>
              <a:gd name="adj2" fmla="val 639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02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tabLst>
                <a:tab pos="6000750" algn="l"/>
              </a:tabLst>
            </a:pPr>
            <a:r>
              <a:rPr lang="ko-KR" altLang="en-US" sz="4000" dirty="0"/>
              <a:t>모터가 돌아가는 속도를 조절하면 </a:t>
            </a:r>
            <a:endParaRPr lang="en-US" altLang="ko-KR" sz="4000" dirty="0"/>
          </a:p>
          <a:p>
            <a:pPr marL="0" indent="0" algn="ctr">
              <a:buNone/>
              <a:tabLst>
                <a:tab pos="6000750" algn="l"/>
              </a:tabLst>
            </a:pPr>
            <a:r>
              <a:rPr lang="ko-KR" altLang="en-US" sz="4000" dirty="0"/>
              <a:t>음을 조금 다르게 낼 수 있지 않을까</a:t>
            </a:r>
            <a:r>
              <a:rPr lang="en-US" altLang="ko-KR" sz="4000" dirty="0"/>
              <a:t>? 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잘만하면 악기가 될 수도 </a:t>
            </a:r>
            <a:r>
              <a:rPr lang="ko-KR" altLang="en-US" dirty="0" err="1"/>
              <a:t>있겠는걸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7934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975" y="284321"/>
            <a:ext cx="5226050" cy="62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2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ê³µë°ë 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88" y="1123950"/>
            <a:ext cx="4475824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17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-2933700" y="457200"/>
            <a:ext cx="19564350" cy="4400550"/>
          </a:xfrm>
          <a:custGeom>
            <a:avLst/>
            <a:gdLst>
              <a:gd name="connsiteX0" fmla="*/ 0 w 15811500"/>
              <a:gd name="connsiteY0" fmla="*/ 7581900 h 9791700"/>
              <a:gd name="connsiteX1" fmla="*/ 0 w 15811500"/>
              <a:gd name="connsiteY1" fmla="*/ 7581900 h 9791700"/>
              <a:gd name="connsiteX2" fmla="*/ 228600 w 15811500"/>
              <a:gd name="connsiteY2" fmla="*/ 7467600 h 9791700"/>
              <a:gd name="connsiteX3" fmla="*/ 400050 w 15811500"/>
              <a:gd name="connsiteY3" fmla="*/ 7429500 h 9791700"/>
              <a:gd name="connsiteX4" fmla="*/ 514350 w 15811500"/>
              <a:gd name="connsiteY4" fmla="*/ 7372350 h 9791700"/>
              <a:gd name="connsiteX5" fmla="*/ 590550 w 15811500"/>
              <a:gd name="connsiteY5" fmla="*/ 7353300 h 9791700"/>
              <a:gd name="connsiteX6" fmla="*/ 762000 w 15811500"/>
              <a:gd name="connsiteY6" fmla="*/ 7277100 h 9791700"/>
              <a:gd name="connsiteX7" fmla="*/ 838200 w 15811500"/>
              <a:gd name="connsiteY7" fmla="*/ 7239000 h 9791700"/>
              <a:gd name="connsiteX8" fmla="*/ 1066800 w 15811500"/>
              <a:gd name="connsiteY8" fmla="*/ 7181850 h 9791700"/>
              <a:gd name="connsiteX9" fmla="*/ 1219200 w 15811500"/>
              <a:gd name="connsiteY9" fmla="*/ 7105650 h 9791700"/>
              <a:gd name="connsiteX10" fmla="*/ 1409700 w 15811500"/>
              <a:gd name="connsiteY10" fmla="*/ 7067550 h 9791700"/>
              <a:gd name="connsiteX11" fmla="*/ 1638300 w 15811500"/>
              <a:gd name="connsiteY11" fmla="*/ 6972300 h 9791700"/>
              <a:gd name="connsiteX12" fmla="*/ 2057400 w 15811500"/>
              <a:gd name="connsiteY12" fmla="*/ 6896100 h 9791700"/>
              <a:gd name="connsiteX13" fmla="*/ 2209800 w 15811500"/>
              <a:gd name="connsiteY13" fmla="*/ 6877050 h 9791700"/>
              <a:gd name="connsiteX14" fmla="*/ 2419350 w 15811500"/>
              <a:gd name="connsiteY14" fmla="*/ 6838950 h 9791700"/>
              <a:gd name="connsiteX15" fmla="*/ 2781300 w 15811500"/>
              <a:gd name="connsiteY15" fmla="*/ 6800850 h 9791700"/>
              <a:gd name="connsiteX16" fmla="*/ 2952750 w 15811500"/>
              <a:gd name="connsiteY16" fmla="*/ 6762750 h 9791700"/>
              <a:gd name="connsiteX17" fmla="*/ 3162300 w 15811500"/>
              <a:gd name="connsiteY17" fmla="*/ 6705600 h 9791700"/>
              <a:gd name="connsiteX18" fmla="*/ 3314700 w 15811500"/>
              <a:gd name="connsiteY18" fmla="*/ 6686550 h 9791700"/>
              <a:gd name="connsiteX19" fmla="*/ 3448050 w 15811500"/>
              <a:gd name="connsiteY19" fmla="*/ 6629400 h 9791700"/>
              <a:gd name="connsiteX20" fmla="*/ 3619500 w 15811500"/>
              <a:gd name="connsiteY20" fmla="*/ 6610350 h 9791700"/>
              <a:gd name="connsiteX21" fmla="*/ 3714750 w 15811500"/>
              <a:gd name="connsiteY21" fmla="*/ 6591300 h 9791700"/>
              <a:gd name="connsiteX22" fmla="*/ 3867150 w 15811500"/>
              <a:gd name="connsiteY22" fmla="*/ 6572250 h 9791700"/>
              <a:gd name="connsiteX23" fmla="*/ 4267200 w 15811500"/>
              <a:gd name="connsiteY23" fmla="*/ 6496050 h 9791700"/>
              <a:gd name="connsiteX24" fmla="*/ 4533900 w 15811500"/>
              <a:gd name="connsiteY24" fmla="*/ 6438900 h 9791700"/>
              <a:gd name="connsiteX25" fmla="*/ 4667250 w 15811500"/>
              <a:gd name="connsiteY25" fmla="*/ 6419850 h 9791700"/>
              <a:gd name="connsiteX26" fmla="*/ 5029200 w 15811500"/>
              <a:gd name="connsiteY26" fmla="*/ 6381750 h 9791700"/>
              <a:gd name="connsiteX27" fmla="*/ 5162550 w 15811500"/>
              <a:gd name="connsiteY27" fmla="*/ 6343650 h 9791700"/>
              <a:gd name="connsiteX28" fmla="*/ 5810250 w 15811500"/>
              <a:gd name="connsiteY28" fmla="*/ 6286500 h 9791700"/>
              <a:gd name="connsiteX29" fmla="*/ 5981700 w 15811500"/>
              <a:gd name="connsiteY29" fmla="*/ 6191250 h 9791700"/>
              <a:gd name="connsiteX30" fmla="*/ 6610350 w 15811500"/>
              <a:gd name="connsiteY30" fmla="*/ 6076950 h 9791700"/>
              <a:gd name="connsiteX31" fmla="*/ 6800850 w 15811500"/>
              <a:gd name="connsiteY31" fmla="*/ 6038850 h 9791700"/>
              <a:gd name="connsiteX32" fmla="*/ 6972300 w 15811500"/>
              <a:gd name="connsiteY32" fmla="*/ 6019800 h 9791700"/>
              <a:gd name="connsiteX33" fmla="*/ 7296150 w 15811500"/>
              <a:gd name="connsiteY33" fmla="*/ 5981700 h 9791700"/>
              <a:gd name="connsiteX34" fmla="*/ 7791450 w 15811500"/>
              <a:gd name="connsiteY34" fmla="*/ 5886450 h 9791700"/>
              <a:gd name="connsiteX35" fmla="*/ 7981950 w 15811500"/>
              <a:gd name="connsiteY35" fmla="*/ 5848350 h 9791700"/>
              <a:gd name="connsiteX36" fmla="*/ 8401050 w 15811500"/>
              <a:gd name="connsiteY36" fmla="*/ 5810250 h 9791700"/>
              <a:gd name="connsiteX37" fmla="*/ 8820150 w 15811500"/>
              <a:gd name="connsiteY37" fmla="*/ 5695950 h 9791700"/>
              <a:gd name="connsiteX38" fmla="*/ 9410700 w 15811500"/>
              <a:gd name="connsiteY38" fmla="*/ 5524500 h 9791700"/>
              <a:gd name="connsiteX39" fmla="*/ 10077450 w 15811500"/>
              <a:gd name="connsiteY39" fmla="*/ 5372100 h 9791700"/>
              <a:gd name="connsiteX40" fmla="*/ 10306050 w 15811500"/>
              <a:gd name="connsiteY40" fmla="*/ 5257800 h 9791700"/>
              <a:gd name="connsiteX41" fmla="*/ 10477500 w 15811500"/>
              <a:gd name="connsiteY41" fmla="*/ 5219700 h 9791700"/>
              <a:gd name="connsiteX42" fmla="*/ 10687050 w 15811500"/>
              <a:gd name="connsiteY42" fmla="*/ 5162550 h 9791700"/>
              <a:gd name="connsiteX43" fmla="*/ 10877550 w 15811500"/>
              <a:gd name="connsiteY43" fmla="*/ 5086350 h 9791700"/>
              <a:gd name="connsiteX44" fmla="*/ 11029950 w 15811500"/>
              <a:gd name="connsiteY44" fmla="*/ 5048250 h 9791700"/>
              <a:gd name="connsiteX45" fmla="*/ 11220450 w 15811500"/>
              <a:gd name="connsiteY45" fmla="*/ 4991100 h 9791700"/>
              <a:gd name="connsiteX46" fmla="*/ 11391900 w 15811500"/>
              <a:gd name="connsiteY46" fmla="*/ 4953000 h 9791700"/>
              <a:gd name="connsiteX47" fmla="*/ 11582400 w 15811500"/>
              <a:gd name="connsiteY47" fmla="*/ 4895850 h 9791700"/>
              <a:gd name="connsiteX48" fmla="*/ 11734800 w 15811500"/>
              <a:gd name="connsiteY48" fmla="*/ 4857750 h 9791700"/>
              <a:gd name="connsiteX49" fmla="*/ 11925300 w 15811500"/>
              <a:gd name="connsiteY49" fmla="*/ 4800600 h 9791700"/>
              <a:gd name="connsiteX50" fmla="*/ 12077700 w 15811500"/>
              <a:gd name="connsiteY50" fmla="*/ 4781550 h 9791700"/>
              <a:gd name="connsiteX51" fmla="*/ 12420600 w 15811500"/>
              <a:gd name="connsiteY51" fmla="*/ 4667250 h 9791700"/>
              <a:gd name="connsiteX52" fmla="*/ 12573000 w 15811500"/>
              <a:gd name="connsiteY52" fmla="*/ 4610100 h 9791700"/>
              <a:gd name="connsiteX53" fmla="*/ 12706350 w 15811500"/>
              <a:gd name="connsiteY53" fmla="*/ 4591050 h 9791700"/>
              <a:gd name="connsiteX54" fmla="*/ 12896850 w 15811500"/>
              <a:gd name="connsiteY54" fmla="*/ 4552950 h 9791700"/>
              <a:gd name="connsiteX55" fmla="*/ 13049250 w 15811500"/>
              <a:gd name="connsiteY55" fmla="*/ 4495800 h 9791700"/>
              <a:gd name="connsiteX56" fmla="*/ 13373100 w 15811500"/>
              <a:gd name="connsiteY56" fmla="*/ 4400550 h 9791700"/>
              <a:gd name="connsiteX57" fmla="*/ 13525500 w 15811500"/>
              <a:gd name="connsiteY57" fmla="*/ 4362450 h 9791700"/>
              <a:gd name="connsiteX58" fmla="*/ 13620750 w 15811500"/>
              <a:gd name="connsiteY58" fmla="*/ 4324350 h 9791700"/>
              <a:gd name="connsiteX59" fmla="*/ 13944600 w 15811500"/>
              <a:gd name="connsiteY59" fmla="*/ 4229100 h 9791700"/>
              <a:gd name="connsiteX60" fmla="*/ 14020800 w 15811500"/>
              <a:gd name="connsiteY60" fmla="*/ 4191000 h 9791700"/>
              <a:gd name="connsiteX61" fmla="*/ 14116050 w 15811500"/>
              <a:gd name="connsiteY61" fmla="*/ 4152900 h 9791700"/>
              <a:gd name="connsiteX62" fmla="*/ 14230350 w 15811500"/>
              <a:gd name="connsiteY62" fmla="*/ 4095750 h 9791700"/>
              <a:gd name="connsiteX63" fmla="*/ 14287500 w 15811500"/>
              <a:gd name="connsiteY63" fmla="*/ 4057650 h 9791700"/>
              <a:gd name="connsiteX64" fmla="*/ 14363700 w 15811500"/>
              <a:gd name="connsiteY64" fmla="*/ 4038600 h 9791700"/>
              <a:gd name="connsiteX65" fmla="*/ 14458950 w 15811500"/>
              <a:gd name="connsiteY65" fmla="*/ 3981450 h 9791700"/>
              <a:gd name="connsiteX66" fmla="*/ 14611350 w 15811500"/>
              <a:gd name="connsiteY66" fmla="*/ 3905250 h 9791700"/>
              <a:gd name="connsiteX67" fmla="*/ 14706600 w 15811500"/>
              <a:gd name="connsiteY67" fmla="*/ 3848100 h 9791700"/>
              <a:gd name="connsiteX68" fmla="*/ 14782800 w 15811500"/>
              <a:gd name="connsiteY68" fmla="*/ 3810000 h 9791700"/>
              <a:gd name="connsiteX69" fmla="*/ 15011400 w 15811500"/>
              <a:gd name="connsiteY69" fmla="*/ 3657600 h 9791700"/>
              <a:gd name="connsiteX70" fmla="*/ 15125700 w 15811500"/>
              <a:gd name="connsiteY70" fmla="*/ 3619500 h 9791700"/>
              <a:gd name="connsiteX71" fmla="*/ 15335250 w 15811500"/>
              <a:gd name="connsiteY71" fmla="*/ 3505200 h 9791700"/>
              <a:gd name="connsiteX72" fmla="*/ 15506700 w 15811500"/>
              <a:gd name="connsiteY72" fmla="*/ 3352800 h 9791700"/>
              <a:gd name="connsiteX73" fmla="*/ 15544800 w 15811500"/>
              <a:gd name="connsiteY73" fmla="*/ 3276600 h 9791700"/>
              <a:gd name="connsiteX74" fmla="*/ 15678150 w 15811500"/>
              <a:gd name="connsiteY74" fmla="*/ 3105150 h 9791700"/>
              <a:gd name="connsiteX75" fmla="*/ 15735300 w 15811500"/>
              <a:gd name="connsiteY75" fmla="*/ 2914650 h 9791700"/>
              <a:gd name="connsiteX76" fmla="*/ 15754350 w 15811500"/>
              <a:gd name="connsiteY76" fmla="*/ 2819400 h 9791700"/>
              <a:gd name="connsiteX77" fmla="*/ 15773400 w 15811500"/>
              <a:gd name="connsiteY77" fmla="*/ 2762250 h 9791700"/>
              <a:gd name="connsiteX78" fmla="*/ 15811500 w 15811500"/>
              <a:gd name="connsiteY78" fmla="*/ 2419350 h 9791700"/>
              <a:gd name="connsiteX79" fmla="*/ 15792450 w 15811500"/>
              <a:gd name="connsiteY79" fmla="*/ 2171700 h 9791700"/>
              <a:gd name="connsiteX80" fmla="*/ 15754350 w 15811500"/>
              <a:gd name="connsiteY80" fmla="*/ 2114550 h 9791700"/>
              <a:gd name="connsiteX81" fmla="*/ 15735300 w 15811500"/>
              <a:gd name="connsiteY81" fmla="*/ 2057400 h 9791700"/>
              <a:gd name="connsiteX82" fmla="*/ 15640050 w 15811500"/>
              <a:gd name="connsiteY82" fmla="*/ 1924050 h 9791700"/>
              <a:gd name="connsiteX83" fmla="*/ 15525750 w 15811500"/>
              <a:gd name="connsiteY83" fmla="*/ 1695450 h 9791700"/>
              <a:gd name="connsiteX84" fmla="*/ 15487650 w 15811500"/>
              <a:gd name="connsiteY84" fmla="*/ 1600200 h 9791700"/>
              <a:gd name="connsiteX85" fmla="*/ 15411450 w 15811500"/>
              <a:gd name="connsiteY85" fmla="*/ 1524000 h 9791700"/>
              <a:gd name="connsiteX86" fmla="*/ 15316200 w 15811500"/>
              <a:gd name="connsiteY86" fmla="*/ 1333500 h 9791700"/>
              <a:gd name="connsiteX87" fmla="*/ 15278100 w 15811500"/>
              <a:gd name="connsiteY87" fmla="*/ 1257300 h 9791700"/>
              <a:gd name="connsiteX88" fmla="*/ 15201900 w 15811500"/>
              <a:gd name="connsiteY88" fmla="*/ 1162050 h 9791700"/>
              <a:gd name="connsiteX89" fmla="*/ 15106650 w 15811500"/>
              <a:gd name="connsiteY89" fmla="*/ 1028700 h 9791700"/>
              <a:gd name="connsiteX90" fmla="*/ 15087600 w 15811500"/>
              <a:gd name="connsiteY90" fmla="*/ 952500 h 9791700"/>
              <a:gd name="connsiteX91" fmla="*/ 15011400 w 15811500"/>
              <a:gd name="connsiteY91" fmla="*/ 895350 h 9791700"/>
              <a:gd name="connsiteX92" fmla="*/ 14935200 w 15811500"/>
              <a:gd name="connsiteY92" fmla="*/ 800100 h 9791700"/>
              <a:gd name="connsiteX93" fmla="*/ 14897100 w 15811500"/>
              <a:gd name="connsiteY93" fmla="*/ 723900 h 9791700"/>
              <a:gd name="connsiteX94" fmla="*/ 14763750 w 15811500"/>
              <a:gd name="connsiteY94" fmla="*/ 590550 h 9791700"/>
              <a:gd name="connsiteX95" fmla="*/ 14573250 w 15811500"/>
              <a:gd name="connsiteY95" fmla="*/ 381000 h 9791700"/>
              <a:gd name="connsiteX96" fmla="*/ 14535150 w 15811500"/>
              <a:gd name="connsiteY96" fmla="*/ 285750 h 9791700"/>
              <a:gd name="connsiteX97" fmla="*/ 14420850 w 15811500"/>
              <a:gd name="connsiteY97" fmla="*/ 152400 h 9791700"/>
              <a:gd name="connsiteX98" fmla="*/ 14363700 w 15811500"/>
              <a:gd name="connsiteY98" fmla="*/ 76200 h 9791700"/>
              <a:gd name="connsiteX99" fmla="*/ 14192250 w 15811500"/>
              <a:gd name="connsiteY99" fmla="*/ 0 h 9791700"/>
              <a:gd name="connsiteX100" fmla="*/ 13887450 w 15811500"/>
              <a:gd name="connsiteY100" fmla="*/ 38100 h 9791700"/>
              <a:gd name="connsiteX101" fmla="*/ 13773150 w 15811500"/>
              <a:gd name="connsiteY101" fmla="*/ 114300 h 9791700"/>
              <a:gd name="connsiteX102" fmla="*/ 13696950 w 15811500"/>
              <a:gd name="connsiteY102" fmla="*/ 152400 h 9791700"/>
              <a:gd name="connsiteX103" fmla="*/ 13544550 w 15811500"/>
              <a:gd name="connsiteY103" fmla="*/ 266700 h 9791700"/>
              <a:gd name="connsiteX104" fmla="*/ 13354050 w 15811500"/>
              <a:gd name="connsiteY104" fmla="*/ 381000 h 9791700"/>
              <a:gd name="connsiteX105" fmla="*/ 13220700 w 15811500"/>
              <a:gd name="connsiteY105" fmla="*/ 457200 h 9791700"/>
              <a:gd name="connsiteX106" fmla="*/ 13163550 w 15811500"/>
              <a:gd name="connsiteY106" fmla="*/ 514350 h 9791700"/>
              <a:gd name="connsiteX107" fmla="*/ 12954000 w 15811500"/>
              <a:gd name="connsiteY107" fmla="*/ 666750 h 9791700"/>
              <a:gd name="connsiteX108" fmla="*/ 12744450 w 15811500"/>
              <a:gd name="connsiteY108" fmla="*/ 819150 h 9791700"/>
              <a:gd name="connsiteX109" fmla="*/ 12592050 w 15811500"/>
              <a:gd name="connsiteY109" fmla="*/ 933450 h 9791700"/>
              <a:gd name="connsiteX110" fmla="*/ 12382500 w 15811500"/>
              <a:gd name="connsiteY110" fmla="*/ 1028700 h 9791700"/>
              <a:gd name="connsiteX111" fmla="*/ 12325350 w 15811500"/>
              <a:gd name="connsiteY111" fmla="*/ 1085850 h 9791700"/>
              <a:gd name="connsiteX112" fmla="*/ 12230100 w 15811500"/>
              <a:gd name="connsiteY112" fmla="*/ 1143000 h 9791700"/>
              <a:gd name="connsiteX113" fmla="*/ 12115800 w 15811500"/>
              <a:gd name="connsiteY113" fmla="*/ 1257300 h 9791700"/>
              <a:gd name="connsiteX114" fmla="*/ 12039600 w 15811500"/>
              <a:gd name="connsiteY114" fmla="*/ 1295400 h 9791700"/>
              <a:gd name="connsiteX115" fmla="*/ 11849100 w 15811500"/>
              <a:gd name="connsiteY115" fmla="*/ 1409700 h 9791700"/>
              <a:gd name="connsiteX116" fmla="*/ 11582400 w 15811500"/>
              <a:gd name="connsiteY116" fmla="*/ 1600200 h 9791700"/>
              <a:gd name="connsiteX117" fmla="*/ 11506200 w 15811500"/>
              <a:gd name="connsiteY117" fmla="*/ 1619250 h 9791700"/>
              <a:gd name="connsiteX118" fmla="*/ 11430000 w 15811500"/>
              <a:gd name="connsiteY118" fmla="*/ 1676400 h 9791700"/>
              <a:gd name="connsiteX119" fmla="*/ 11334750 w 15811500"/>
              <a:gd name="connsiteY119" fmla="*/ 1733550 h 9791700"/>
              <a:gd name="connsiteX120" fmla="*/ 11296650 w 15811500"/>
              <a:gd name="connsiteY120" fmla="*/ 1790700 h 9791700"/>
              <a:gd name="connsiteX121" fmla="*/ 11163300 w 15811500"/>
              <a:gd name="connsiteY121" fmla="*/ 1866900 h 9791700"/>
              <a:gd name="connsiteX122" fmla="*/ 11087100 w 15811500"/>
              <a:gd name="connsiteY122" fmla="*/ 1924050 h 9791700"/>
              <a:gd name="connsiteX123" fmla="*/ 10991850 w 15811500"/>
              <a:gd name="connsiteY123" fmla="*/ 1981200 h 9791700"/>
              <a:gd name="connsiteX124" fmla="*/ 10934700 w 15811500"/>
              <a:gd name="connsiteY124" fmla="*/ 2038350 h 9791700"/>
              <a:gd name="connsiteX125" fmla="*/ 10648950 w 15811500"/>
              <a:gd name="connsiteY125" fmla="*/ 2228850 h 9791700"/>
              <a:gd name="connsiteX126" fmla="*/ 10515600 w 15811500"/>
              <a:gd name="connsiteY126" fmla="*/ 2362200 h 9791700"/>
              <a:gd name="connsiteX127" fmla="*/ 10382250 w 15811500"/>
              <a:gd name="connsiteY127" fmla="*/ 2476500 h 9791700"/>
              <a:gd name="connsiteX128" fmla="*/ 10287000 w 15811500"/>
              <a:gd name="connsiteY128" fmla="*/ 2571750 h 9791700"/>
              <a:gd name="connsiteX129" fmla="*/ 10191750 w 15811500"/>
              <a:gd name="connsiteY129" fmla="*/ 2647950 h 9791700"/>
              <a:gd name="connsiteX130" fmla="*/ 10134600 w 15811500"/>
              <a:gd name="connsiteY130" fmla="*/ 2705100 h 9791700"/>
              <a:gd name="connsiteX131" fmla="*/ 10058400 w 15811500"/>
              <a:gd name="connsiteY131" fmla="*/ 2743200 h 9791700"/>
              <a:gd name="connsiteX132" fmla="*/ 9944100 w 15811500"/>
              <a:gd name="connsiteY132" fmla="*/ 2819400 h 9791700"/>
              <a:gd name="connsiteX133" fmla="*/ 9886950 w 15811500"/>
              <a:gd name="connsiteY133" fmla="*/ 2876550 h 9791700"/>
              <a:gd name="connsiteX134" fmla="*/ 9810750 w 15811500"/>
              <a:gd name="connsiteY134" fmla="*/ 2933700 h 9791700"/>
              <a:gd name="connsiteX135" fmla="*/ 9715500 w 15811500"/>
              <a:gd name="connsiteY135" fmla="*/ 3028950 h 9791700"/>
              <a:gd name="connsiteX136" fmla="*/ 9505950 w 15811500"/>
              <a:gd name="connsiteY136" fmla="*/ 3200400 h 9791700"/>
              <a:gd name="connsiteX137" fmla="*/ 9429750 w 15811500"/>
              <a:gd name="connsiteY137" fmla="*/ 3276600 h 9791700"/>
              <a:gd name="connsiteX138" fmla="*/ 9334500 w 15811500"/>
              <a:gd name="connsiteY138" fmla="*/ 3333750 h 9791700"/>
              <a:gd name="connsiteX139" fmla="*/ 9105900 w 15811500"/>
              <a:gd name="connsiteY139" fmla="*/ 3486150 h 9791700"/>
              <a:gd name="connsiteX140" fmla="*/ 9048750 w 15811500"/>
              <a:gd name="connsiteY140" fmla="*/ 3562350 h 9791700"/>
              <a:gd name="connsiteX141" fmla="*/ 8991600 w 15811500"/>
              <a:gd name="connsiteY141" fmla="*/ 3581400 h 9791700"/>
              <a:gd name="connsiteX142" fmla="*/ 8953500 w 15811500"/>
              <a:gd name="connsiteY142" fmla="*/ 3638550 h 9791700"/>
              <a:gd name="connsiteX143" fmla="*/ 8877300 w 15811500"/>
              <a:gd name="connsiteY143" fmla="*/ 3676650 h 9791700"/>
              <a:gd name="connsiteX144" fmla="*/ 8724900 w 15811500"/>
              <a:gd name="connsiteY144" fmla="*/ 3810000 h 9791700"/>
              <a:gd name="connsiteX145" fmla="*/ 8686800 w 15811500"/>
              <a:gd name="connsiteY145" fmla="*/ 3867150 h 9791700"/>
              <a:gd name="connsiteX146" fmla="*/ 8610600 w 15811500"/>
              <a:gd name="connsiteY146" fmla="*/ 3905250 h 9791700"/>
              <a:gd name="connsiteX147" fmla="*/ 8515350 w 15811500"/>
              <a:gd name="connsiteY147" fmla="*/ 3962400 h 9791700"/>
              <a:gd name="connsiteX148" fmla="*/ 8439150 w 15811500"/>
              <a:gd name="connsiteY148" fmla="*/ 4057650 h 9791700"/>
              <a:gd name="connsiteX149" fmla="*/ 8382000 w 15811500"/>
              <a:gd name="connsiteY149" fmla="*/ 4076700 h 9791700"/>
              <a:gd name="connsiteX150" fmla="*/ 8343900 w 15811500"/>
              <a:gd name="connsiteY150" fmla="*/ 4133850 h 9791700"/>
              <a:gd name="connsiteX151" fmla="*/ 8229600 w 15811500"/>
              <a:gd name="connsiteY151" fmla="*/ 4229100 h 9791700"/>
              <a:gd name="connsiteX152" fmla="*/ 8191500 w 15811500"/>
              <a:gd name="connsiteY152" fmla="*/ 4286250 h 9791700"/>
              <a:gd name="connsiteX153" fmla="*/ 8096250 w 15811500"/>
              <a:gd name="connsiteY153" fmla="*/ 4362450 h 9791700"/>
              <a:gd name="connsiteX154" fmla="*/ 7981950 w 15811500"/>
              <a:gd name="connsiteY154" fmla="*/ 4495800 h 9791700"/>
              <a:gd name="connsiteX155" fmla="*/ 7848600 w 15811500"/>
              <a:gd name="connsiteY155" fmla="*/ 4629150 h 9791700"/>
              <a:gd name="connsiteX156" fmla="*/ 7715250 w 15811500"/>
              <a:gd name="connsiteY156" fmla="*/ 4819650 h 9791700"/>
              <a:gd name="connsiteX157" fmla="*/ 7677150 w 15811500"/>
              <a:gd name="connsiteY157" fmla="*/ 4876800 h 9791700"/>
              <a:gd name="connsiteX158" fmla="*/ 7600950 w 15811500"/>
              <a:gd name="connsiteY158" fmla="*/ 4953000 h 9791700"/>
              <a:gd name="connsiteX159" fmla="*/ 7505700 w 15811500"/>
              <a:gd name="connsiteY159" fmla="*/ 5086350 h 9791700"/>
              <a:gd name="connsiteX160" fmla="*/ 7410450 w 15811500"/>
              <a:gd name="connsiteY160" fmla="*/ 5162550 h 9791700"/>
              <a:gd name="connsiteX161" fmla="*/ 7353300 w 15811500"/>
              <a:gd name="connsiteY161" fmla="*/ 5238750 h 9791700"/>
              <a:gd name="connsiteX162" fmla="*/ 7277100 w 15811500"/>
              <a:gd name="connsiteY162" fmla="*/ 5353050 h 9791700"/>
              <a:gd name="connsiteX163" fmla="*/ 7219950 w 15811500"/>
              <a:gd name="connsiteY163" fmla="*/ 5410200 h 9791700"/>
              <a:gd name="connsiteX164" fmla="*/ 7029450 w 15811500"/>
              <a:gd name="connsiteY164" fmla="*/ 5638800 h 9791700"/>
              <a:gd name="connsiteX165" fmla="*/ 6896100 w 15811500"/>
              <a:gd name="connsiteY165" fmla="*/ 5810250 h 9791700"/>
              <a:gd name="connsiteX166" fmla="*/ 6781800 w 15811500"/>
              <a:gd name="connsiteY166" fmla="*/ 5981700 h 9791700"/>
              <a:gd name="connsiteX167" fmla="*/ 6743700 w 15811500"/>
              <a:gd name="connsiteY167" fmla="*/ 6057900 h 9791700"/>
              <a:gd name="connsiteX168" fmla="*/ 6648450 w 15811500"/>
              <a:gd name="connsiteY168" fmla="*/ 6153150 h 9791700"/>
              <a:gd name="connsiteX169" fmla="*/ 6457950 w 15811500"/>
              <a:gd name="connsiteY169" fmla="*/ 6419850 h 9791700"/>
              <a:gd name="connsiteX170" fmla="*/ 6362700 w 15811500"/>
              <a:gd name="connsiteY170" fmla="*/ 6534150 h 9791700"/>
              <a:gd name="connsiteX171" fmla="*/ 6324600 w 15811500"/>
              <a:gd name="connsiteY171" fmla="*/ 6629400 h 9791700"/>
              <a:gd name="connsiteX172" fmla="*/ 6153150 w 15811500"/>
              <a:gd name="connsiteY172" fmla="*/ 6781800 h 9791700"/>
              <a:gd name="connsiteX173" fmla="*/ 6019800 w 15811500"/>
              <a:gd name="connsiteY173" fmla="*/ 6953250 h 9791700"/>
              <a:gd name="connsiteX174" fmla="*/ 5962650 w 15811500"/>
              <a:gd name="connsiteY174" fmla="*/ 6991350 h 9791700"/>
              <a:gd name="connsiteX175" fmla="*/ 5810250 w 15811500"/>
              <a:gd name="connsiteY175" fmla="*/ 7143750 h 9791700"/>
              <a:gd name="connsiteX176" fmla="*/ 5753100 w 15811500"/>
              <a:gd name="connsiteY176" fmla="*/ 7181850 h 9791700"/>
              <a:gd name="connsiteX177" fmla="*/ 5695950 w 15811500"/>
              <a:gd name="connsiteY177" fmla="*/ 7258050 h 9791700"/>
              <a:gd name="connsiteX178" fmla="*/ 5543550 w 15811500"/>
              <a:gd name="connsiteY178" fmla="*/ 7410450 h 9791700"/>
              <a:gd name="connsiteX179" fmla="*/ 5486400 w 15811500"/>
              <a:gd name="connsiteY179" fmla="*/ 7467600 h 9791700"/>
              <a:gd name="connsiteX180" fmla="*/ 5372100 w 15811500"/>
              <a:gd name="connsiteY180" fmla="*/ 7562850 h 9791700"/>
              <a:gd name="connsiteX181" fmla="*/ 5219700 w 15811500"/>
              <a:gd name="connsiteY181" fmla="*/ 7677150 h 9791700"/>
              <a:gd name="connsiteX182" fmla="*/ 4972050 w 15811500"/>
              <a:gd name="connsiteY182" fmla="*/ 7905750 h 9791700"/>
              <a:gd name="connsiteX183" fmla="*/ 4724400 w 15811500"/>
              <a:gd name="connsiteY183" fmla="*/ 8077200 h 9791700"/>
              <a:gd name="connsiteX184" fmla="*/ 4457700 w 15811500"/>
              <a:gd name="connsiteY184" fmla="*/ 8286750 h 9791700"/>
              <a:gd name="connsiteX185" fmla="*/ 4305300 w 15811500"/>
              <a:gd name="connsiteY185" fmla="*/ 8382000 h 9791700"/>
              <a:gd name="connsiteX186" fmla="*/ 4229100 w 15811500"/>
              <a:gd name="connsiteY186" fmla="*/ 8458200 h 9791700"/>
              <a:gd name="connsiteX187" fmla="*/ 4133850 w 15811500"/>
              <a:gd name="connsiteY187" fmla="*/ 8534400 h 9791700"/>
              <a:gd name="connsiteX188" fmla="*/ 4076700 w 15811500"/>
              <a:gd name="connsiteY188" fmla="*/ 8572500 h 9791700"/>
              <a:gd name="connsiteX189" fmla="*/ 4000500 w 15811500"/>
              <a:gd name="connsiteY189" fmla="*/ 8648700 h 9791700"/>
              <a:gd name="connsiteX190" fmla="*/ 3867150 w 15811500"/>
              <a:gd name="connsiteY190" fmla="*/ 8724900 h 9791700"/>
              <a:gd name="connsiteX191" fmla="*/ 3581400 w 15811500"/>
              <a:gd name="connsiteY191" fmla="*/ 8972550 h 9791700"/>
              <a:gd name="connsiteX192" fmla="*/ 3467100 w 15811500"/>
              <a:gd name="connsiteY192" fmla="*/ 9029700 h 9791700"/>
              <a:gd name="connsiteX193" fmla="*/ 3390900 w 15811500"/>
              <a:gd name="connsiteY193" fmla="*/ 9086850 h 9791700"/>
              <a:gd name="connsiteX194" fmla="*/ 3238500 w 15811500"/>
              <a:gd name="connsiteY194" fmla="*/ 9182100 h 9791700"/>
              <a:gd name="connsiteX195" fmla="*/ 3162300 w 15811500"/>
              <a:gd name="connsiteY195" fmla="*/ 9239250 h 9791700"/>
              <a:gd name="connsiteX196" fmla="*/ 3067050 w 15811500"/>
              <a:gd name="connsiteY196" fmla="*/ 9277350 h 9791700"/>
              <a:gd name="connsiteX197" fmla="*/ 2952750 w 15811500"/>
              <a:gd name="connsiteY197" fmla="*/ 9372600 h 9791700"/>
              <a:gd name="connsiteX198" fmla="*/ 2781300 w 15811500"/>
              <a:gd name="connsiteY198" fmla="*/ 9505950 h 9791700"/>
              <a:gd name="connsiteX199" fmla="*/ 2724150 w 15811500"/>
              <a:gd name="connsiteY199" fmla="*/ 9525000 h 9791700"/>
              <a:gd name="connsiteX200" fmla="*/ 2667000 w 15811500"/>
              <a:gd name="connsiteY200" fmla="*/ 9563100 h 9791700"/>
              <a:gd name="connsiteX201" fmla="*/ 2590800 w 15811500"/>
              <a:gd name="connsiteY201" fmla="*/ 9601200 h 9791700"/>
              <a:gd name="connsiteX202" fmla="*/ 2533650 w 15811500"/>
              <a:gd name="connsiteY202" fmla="*/ 9639300 h 9791700"/>
              <a:gd name="connsiteX203" fmla="*/ 2457450 w 15811500"/>
              <a:gd name="connsiteY203" fmla="*/ 9677400 h 9791700"/>
              <a:gd name="connsiteX204" fmla="*/ 2324100 w 15811500"/>
              <a:gd name="connsiteY204" fmla="*/ 9772650 h 9791700"/>
              <a:gd name="connsiteX205" fmla="*/ 2266950 w 15811500"/>
              <a:gd name="connsiteY205" fmla="*/ 9791700 h 9791700"/>
              <a:gd name="connsiteX206" fmla="*/ 1619250 w 15811500"/>
              <a:gd name="connsiteY206" fmla="*/ 9772650 h 9791700"/>
              <a:gd name="connsiteX207" fmla="*/ 1352550 w 15811500"/>
              <a:gd name="connsiteY207" fmla="*/ 9734550 h 9791700"/>
              <a:gd name="connsiteX208" fmla="*/ 1200150 w 15811500"/>
              <a:gd name="connsiteY208" fmla="*/ 9715500 h 9791700"/>
              <a:gd name="connsiteX209" fmla="*/ 1104900 w 15811500"/>
              <a:gd name="connsiteY209" fmla="*/ 9677400 h 9791700"/>
              <a:gd name="connsiteX210" fmla="*/ 1028700 w 15811500"/>
              <a:gd name="connsiteY210" fmla="*/ 9658350 h 9791700"/>
              <a:gd name="connsiteX211" fmla="*/ 971550 w 15811500"/>
              <a:gd name="connsiteY211" fmla="*/ 9639300 h 9791700"/>
              <a:gd name="connsiteX212" fmla="*/ 876300 w 15811500"/>
              <a:gd name="connsiteY212" fmla="*/ 9353550 h 9791700"/>
              <a:gd name="connsiteX213" fmla="*/ 838200 w 15811500"/>
              <a:gd name="connsiteY213" fmla="*/ 9220200 h 9791700"/>
              <a:gd name="connsiteX214" fmla="*/ 781050 w 15811500"/>
              <a:gd name="connsiteY214" fmla="*/ 9086850 h 9791700"/>
              <a:gd name="connsiteX215" fmla="*/ 762000 w 15811500"/>
              <a:gd name="connsiteY215" fmla="*/ 8915400 h 9791700"/>
              <a:gd name="connsiteX216" fmla="*/ 723900 w 15811500"/>
              <a:gd name="connsiteY216" fmla="*/ 8839200 h 9791700"/>
              <a:gd name="connsiteX217" fmla="*/ 666750 w 15811500"/>
              <a:gd name="connsiteY217" fmla="*/ 8667750 h 9791700"/>
              <a:gd name="connsiteX218" fmla="*/ 628650 w 15811500"/>
              <a:gd name="connsiteY218" fmla="*/ 8515350 h 9791700"/>
              <a:gd name="connsiteX219" fmla="*/ 609600 w 15811500"/>
              <a:gd name="connsiteY219" fmla="*/ 8439150 h 9791700"/>
              <a:gd name="connsiteX220" fmla="*/ 552450 w 15811500"/>
              <a:gd name="connsiteY220" fmla="*/ 8362950 h 9791700"/>
              <a:gd name="connsiteX221" fmla="*/ 533400 w 15811500"/>
              <a:gd name="connsiteY221" fmla="*/ 8191500 h 9791700"/>
              <a:gd name="connsiteX222" fmla="*/ 495300 w 15811500"/>
              <a:gd name="connsiteY222" fmla="*/ 7943850 h 9791700"/>
              <a:gd name="connsiteX223" fmla="*/ 476250 w 15811500"/>
              <a:gd name="connsiteY223" fmla="*/ 7848600 h 9791700"/>
              <a:gd name="connsiteX224" fmla="*/ 438150 w 15811500"/>
              <a:gd name="connsiteY224" fmla="*/ 7639050 h 9791700"/>
              <a:gd name="connsiteX225" fmla="*/ 361950 w 15811500"/>
              <a:gd name="connsiteY225" fmla="*/ 7524750 h 9791700"/>
              <a:gd name="connsiteX226" fmla="*/ 304800 w 15811500"/>
              <a:gd name="connsiteY226" fmla="*/ 7505700 h 9791700"/>
              <a:gd name="connsiteX227" fmla="*/ 57150 w 15811500"/>
              <a:gd name="connsiteY227" fmla="*/ 7543800 h 9791700"/>
              <a:gd name="connsiteX228" fmla="*/ 0 w 15811500"/>
              <a:gd name="connsiteY228" fmla="*/ 7581900 h 979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15811500" h="9791700">
                <a:moveTo>
                  <a:pt x="0" y="7581900"/>
                </a:moveTo>
                <a:lnTo>
                  <a:pt x="0" y="7581900"/>
                </a:lnTo>
                <a:cubicBezTo>
                  <a:pt x="76200" y="7543800"/>
                  <a:pt x="148987" y="7497929"/>
                  <a:pt x="228600" y="7467600"/>
                </a:cubicBezTo>
                <a:cubicBezTo>
                  <a:pt x="283309" y="7446759"/>
                  <a:pt x="344510" y="7448013"/>
                  <a:pt x="400050" y="7429500"/>
                </a:cubicBezTo>
                <a:cubicBezTo>
                  <a:pt x="440461" y="7416030"/>
                  <a:pt x="474800" y="7388170"/>
                  <a:pt x="514350" y="7372350"/>
                </a:cubicBezTo>
                <a:cubicBezTo>
                  <a:pt x="538659" y="7362626"/>
                  <a:pt x="566113" y="7362699"/>
                  <a:pt x="590550" y="7353300"/>
                </a:cubicBezTo>
                <a:cubicBezTo>
                  <a:pt x="648922" y="7330849"/>
                  <a:pt x="705216" y="7303308"/>
                  <a:pt x="762000" y="7277100"/>
                </a:cubicBezTo>
                <a:cubicBezTo>
                  <a:pt x="787784" y="7265200"/>
                  <a:pt x="811833" y="7249547"/>
                  <a:pt x="838200" y="7239000"/>
                </a:cubicBezTo>
                <a:cubicBezTo>
                  <a:pt x="946017" y="7195873"/>
                  <a:pt x="954363" y="7200589"/>
                  <a:pt x="1066800" y="7181850"/>
                </a:cubicBezTo>
                <a:cubicBezTo>
                  <a:pt x="1117600" y="7156450"/>
                  <a:pt x="1165713" y="7124753"/>
                  <a:pt x="1219200" y="7105650"/>
                </a:cubicBezTo>
                <a:cubicBezTo>
                  <a:pt x="1395158" y="7042808"/>
                  <a:pt x="1271739" y="7122734"/>
                  <a:pt x="1409700" y="7067550"/>
                </a:cubicBezTo>
                <a:cubicBezTo>
                  <a:pt x="1590539" y="6995214"/>
                  <a:pt x="1454722" y="7021254"/>
                  <a:pt x="1638300" y="6972300"/>
                </a:cubicBezTo>
                <a:cubicBezTo>
                  <a:pt x="1775601" y="6935686"/>
                  <a:pt x="1916784" y="6914849"/>
                  <a:pt x="2057400" y="6896100"/>
                </a:cubicBezTo>
                <a:cubicBezTo>
                  <a:pt x="2108146" y="6889334"/>
                  <a:pt x="2159231" y="6885035"/>
                  <a:pt x="2209800" y="6877050"/>
                </a:cubicBezTo>
                <a:cubicBezTo>
                  <a:pt x="2279926" y="6865977"/>
                  <a:pt x="2348978" y="6848333"/>
                  <a:pt x="2419350" y="6838950"/>
                </a:cubicBezTo>
                <a:cubicBezTo>
                  <a:pt x="2539602" y="6822916"/>
                  <a:pt x="2781300" y="6800850"/>
                  <a:pt x="2781300" y="6800850"/>
                </a:cubicBezTo>
                <a:cubicBezTo>
                  <a:pt x="2838450" y="6788150"/>
                  <a:pt x="2895954" y="6776949"/>
                  <a:pt x="2952750" y="6762750"/>
                </a:cubicBezTo>
                <a:cubicBezTo>
                  <a:pt x="3022989" y="6745190"/>
                  <a:pt x="3091452" y="6720515"/>
                  <a:pt x="3162300" y="6705600"/>
                </a:cubicBezTo>
                <a:cubicBezTo>
                  <a:pt x="3212397" y="6695053"/>
                  <a:pt x="3263900" y="6692900"/>
                  <a:pt x="3314700" y="6686550"/>
                </a:cubicBezTo>
                <a:cubicBezTo>
                  <a:pt x="3359150" y="6667500"/>
                  <a:pt x="3401134" y="6641129"/>
                  <a:pt x="3448050" y="6629400"/>
                </a:cubicBezTo>
                <a:cubicBezTo>
                  <a:pt x="3503835" y="6615454"/>
                  <a:pt x="3562576" y="6618482"/>
                  <a:pt x="3619500" y="6610350"/>
                </a:cubicBezTo>
                <a:cubicBezTo>
                  <a:pt x="3651553" y="6605771"/>
                  <a:pt x="3682748" y="6596223"/>
                  <a:pt x="3714750" y="6591300"/>
                </a:cubicBezTo>
                <a:cubicBezTo>
                  <a:pt x="3765350" y="6583515"/>
                  <a:pt x="3816350" y="6578600"/>
                  <a:pt x="3867150" y="6572250"/>
                </a:cubicBezTo>
                <a:cubicBezTo>
                  <a:pt x="4117847" y="6478239"/>
                  <a:pt x="3933752" y="6531150"/>
                  <a:pt x="4267200" y="6496050"/>
                </a:cubicBezTo>
                <a:cubicBezTo>
                  <a:pt x="4399510" y="6482123"/>
                  <a:pt x="4389634" y="6467753"/>
                  <a:pt x="4533900" y="6438900"/>
                </a:cubicBezTo>
                <a:cubicBezTo>
                  <a:pt x="4577929" y="6430094"/>
                  <a:pt x="4622645" y="6424997"/>
                  <a:pt x="4667250" y="6419850"/>
                </a:cubicBezTo>
                <a:cubicBezTo>
                  <a:pt x="4787767" y="6405944"/>
                  <a:pt x="5029200" y="6381750"/>
                  <a:pt x="5029200" y="6381750"/>
                </a:cubicBezTo>
                <a:cubicBezTo>
                  <a:pt x="5073650" y="6369050"/>
                  <a:pt x="5116859" y="6350679"/>
                  <a:pt x="5162550" y="6343650"/>
                </a:cubicBezTo>
                <a:cubicBezTo>
                  <a:pt x="5364825" y="6312531"/>
                  <a:pt x="5603801" y="6300263"/>
                  <a:pt x="5810250" y="6286500"/>
                </a:cubicBezTo>
                <a:cubicBezTo>
                  <a:pt x="5867400" y="6254750"/>
                  <a:pt x="5919919" y="6212636"/>
                  <a:pt x="5981700" y="6191250"/>
                </a:cubicBezTo>
                <a:cubicBezTo>
                  <a:pt x="6314541" y="6076036"/>
                  <a:pt x="6279230" y="6143174"/>
                  <a:pt x="6610350" y="6076950"/>
                </a:cubicBezTo>
                <a:cubicBezTo>
                  <a:pt x="6673850" y="6064250"/>
                  <a:pt x="6736885" y="6048950"/>
                  <a:pt x="6800850" y="6038850"/>
                </a:cubicBezTo>
                <a:cubicBezTo>
                  <a:pt x="6857648" y="6029882"/>
                  <a:pt x="6915242" y="6026932"/>
                  <a:pt x="6972300" y="6019800"/>
                </a:cubicBezTo>
                <a:cubicBezTo>
                  <a:pt x="7309201" y="5977687"/>
                  <a:pt x="6861461" y="6025169"/>
                  <a:pt x="7296150" y="5981700"/>
                </a:cubicBezTo>
                <a:cubicBezTo>
                  <a:pt x="7904677" y="5829568"/>
                  <a:pt x="7349389" y="5952759"/>
                  <a:pt x="7791450" y="5886450"/>
                </a:cubicBezTo>
                <a:cubicBezTo>
                  <a:pt x="7855491" y="5876844"/>
                  <a:pt x="7917693" y="5856382"/>
                  <a:pt x="7981950" y="5848350"/>
                </a:cubicBezTo>
                <a:cubicBezTo>
                  <a:pt x="8121143" y="5830951"/>
                  <a:pt x="8401050" y="5810250"/>
                  <a:pt x="8401050" y="5810250"/>
                </a:cubicBezTo>
                <a:cubicBezTo>
                  <a:pt x="8994392" y="5594489"/>
                  <a:pt x="8234607" y="5857479"/>
                  <a:pt x="8820150" y="5695950"/>
                </a:cubicBezTo>
                <a:cubicBezTo>
                  <a:pt x="9353520" y="5548814"/>
                  <a:pt x="8968236" y="5612993"/>
                  <a:pt x="9410700" y="5524500"/>
                </a:cubicBezTo>
                <a:cubicBezTo>
                  <a:pt x="9620883" y="5482463"/>
                  <a:pt x="9891433" y="5465108"/>
                  <a:pt x="10077450" y="5372100"/>
                </a:cubicBezTo>
                <a:cubicBezTo>
                  <a:pt x="10153650" y="5334000"/>
                  <a:pt x="10226437" y="5288129"/>
                  <a:pt x="10306050" y="5257800"/>
                </a:cubicBezTo>
                <a:cubicBezTo>
                  <a:pt x="10360759" y="5236959"/>
                  <a:pt x="10420704" y="5233899"/>
                  <a:pt x="10477500" y="5219700"/>
                </a:cubicBezTo>
                <a:cubicBezTo>
                  <a:pt x="10547739" y="5202140"/>
                  <a:pt x="10618364" y="5185445"/>
                  <a:pt x="10687050" y="5162550"/>
                </a:cubicBezTo>
                <a:cubicBezTo>
                  <a:pt x="10751932" y="5140923"/>
                  <a:pt x="10812668" y="5107977"/>
                  <a:pt x="10877550" y="5086350"/>
                </a:cubicBezTo>
                <a:cubicBezTo>
                  <a:pt x="10927226" y="5069791"/>
                  <a:pt x="10979497" y="5062265"/>
                  <a:pt x="11029950" y="5048250"/>
                </a:cubicBezTo>
                <a:cubicBezTo>
                  <a:pt x="11093827" y="5030506"/>
                  <a:pt x="11156337" y="5007972"/>
                  <a:pt x="11220450" y="4991100"/>
                </a:cubicBezTo>
                <a:cubicBezTo>
                  <a:pt x="11277067" y="4976201"/>
                  <a:pt x="11335283" y="4967899"/>
                  <a:pt x="11391900" y="4953000"/>
                </a:cubicBezTo>
                <a:cubicBezTo>
                  <a:pt x="11456013" y="4936128"/>
                  <a:pt x="11518523" y="4913594"/>
                  <a:pt x="11582400" y="4895850"/>
                </a:cubicBezTo>
                <a:cubicBezTo>
                  <a:pt x="11632853" y="4881835"/>
                  <a:pt x="11684347" y="4871765"/>
                  <a:pt x="11734800" y="4857750"/>
                </a:cubicBezTo>
                <a:cubicBezTo>
                  <a:pt x="11798677" y="4840006"/>
                  <a:pt x="11860583" y="4814982"/>
                  <a:pt x="11925300" y="4800600"/>
                </a:cubicBezTo>
                <a:cubicBezTo>
                  <a:pt x="11975276" y="4789494"/>
                  <a:pt x="12026900" y="4787900"/>
                  <a:pt x="12077700" y="4781550"/>
                </a:cubicBezTo>
                <a:cubicBezTo>
                  <a:pt x="12363595" y="4638603"/>
                  <a:pt x="12088239" y="4759572"/>
                  <a:pt x="12420600" y="4667250"/>
                </a:cubicBezTo>
                <a:cubicBezTo>
                  <a:pt x="12472875" y="4652729"/>
                  <a:pt x="12520577" y="4624079"/>
                  <a:pt x="12573000" y="4610100"/>
                </a:cubicBezTo>
                <a:cubicBezTo>
                  <a:pt x="12616385" y="4598531"/>
                  <a:pt x="12662132" y="4598853"/>
                  <a:pt x="12706350" y="4591050"/>
                </a:cubicBezTo>
                <a:cubicBezTo>
                  <a:pt x="12770122" y="4579796"/>
                  <a:pt x="12834455" y="4570282"/>
                  <a:pt x="12896850" y="4552950"/>
                </a:cubicBezTo>
                <a:cubicBezTo>
                  <a:pt x="12949125" y="4538429"/>
                  <a:pt x="12997577" y="4512335"/>
                  <a:pt x="13049250" y="4495800"/>
                </a:cubicBezTo>
                <a:cubicBezTo>
                  <a:pt x="13156419" y="4461506"/>
                  <a:pt x="13263937" y="4427841"/>
                  <a:pt x="13373100" y="4400550"/>
                </a:cubicBezTo>
                <a:cubicBezTo>
                  <a:pt x="13423900" y="4387850"/>
                  <a:pt x="13475452" y="4377849"/>
                  <a:pt x="13525500" y="4362450"/>
                </a:cubicBezTo>
                <a:cubicBezTo>
                  <a:pt x="13558184" y="4352394"/>
                  <a:pt x="13587944" y="4333999"/>
                  <a:pt x="13620750" y="4324350"/>
                </a:cubicBezTo>
                <a:cubicBezTo>
                  <a:pt x="13845142" y="4258352"/>
                  <a:pt x="13792698" y="4296612"/>
                  <a:pt x="13944600" y="4229100"/>
                </a:cubicBezTo>
                <a:cubicBezTo>
                  <a:pt x="13970550" y="4217566"/>
                  <a:pt x="13994850" y="4202534"/>
                  <a:pt x="14020800" y="4191000"/>
                </a:cubicBezTo>
                <a:cubicBezTo>
                  <a:pt x="14052049" y="4177112"/>
                  <a:pt x="14084919" y="4167050"/>
                  <a:pt x="14116050" y="4152900"/>
                </a:cubicBezTo>
                <a:cubicBezTo>
                  <a:pt x="14154829" y="4135273"/>
                  <a:pt x="14193113" y="4116437"/>
                  <a:pt x="14230350" y="4095750"/>
                </a:cubicBezTo>
                <a:cubicBezTo>
                  <a:pt x="14250364" y="4084631"/>
                  <a:pt x="14266456" y="4066669"/>
                  <a:pt x="14287500" y="4057650"/>
                </a:cubicBezTo>
                <a:cubicBezTo>
                  <a:pt x="14311565" y="4047337"/>
                  <a:pt x="14338300" y="4044950"/>
                  <a:pt x="14363700" y="4038600"/>
                </a:cubicBezTo>
                <a:cubicBezTo>
                  <a:pt x="14395450" y="4019550"/>
                  <a:pt x="14426349" y="3999004"/>
                  <a:pt x="14458950" y="3981450"/>
                </a:cubicBezTo>
                <a:cubicBezTo>
                  <a:pt x="14508957" y="3954523"/>
                  <a:pt x="14562648" y="3934471"/>
                  <a:pt x="14611350" y="3905250"/>
                </a:cubicBezTo>
                <a:cubicBezTo>
                  <a:pt x="14643100" y="3886200"/>
                  <a:pt x="14674233" y="3866082"/>
                  <a:pt x="14706600" y="3848100"/>
                </a:cubicBezTo>
                <a:cubicBezTo>
                  <a:pt x="14731424" y="3834309"/>
                  <a:pt x="14758718" y="3825051"/>
                  <a:pt x="14782800" y="3810000"/>
                </a:cubicBezTo>
                <a:cubicBezTo>
                  <a:pt x="14860461" y="3761462"/>
                  <a:pt x="14924519" y="3686560"/>
                  <a:pt x="15011400" y="3657600"/>
                </a:cubicBezTo>
                <a:cubicBezTo>
                  <a:pt x="15049500" y="3644900"/>
                  <a:pt x="15092284" y="3641777"/>
                  <a:pt x="15125700" y="3619500"/>
                </a:cubicBezTo>
                <a:cubicBezTo>
                  <a:pt x="15268453" y="3524332"/>
                  <a:pt x="15197485" y="3560306"/>
                  <a:pt x="15335250" y="3505200"/>
                </a:cubicBezTo>
                <a:cubicBezTo>
                  <a:pt x="15465739" y="3374711"/>
                  <a:pt x="15404718" y="3420788"/>
                  <a:pt x="15506700" y="3352800"/>
                </a:cubicBezTo>
                <a:cubicBezTo>
                  <a:pt x="15519400" y="3327400"/>
                  <a:pt x="15527365" y="3299016"/>
                  <a:pt x="15544800" y="3276600"/>
                </a:cubicBezTo>
                <a:cubicBezTo>
                  <a:pt x="15649388" y="3142129"/>
                  <a:pt x="15626764" y="3233616"/>
                  <a:pt x="15678150" y="3105150"/>
                </a:cubicBezTo>
                <a:cubicBezTo>
                  <a:pt x="15701894" y="3045790"/>
                  <a:pt x="15721266" y="2977803"/>
                  <a:pt x="15735300" y="2914650"/>
                </a:cubicBezTo>
                <a:cubicBezTo>
                  <a:pt x="15742324" y="2883042"/>
                  <a:pt x="15746497" y="2850812"/>
                  <a:pt x="15754350" y="2819400"/>
                </a:cubicBezTo>
                <a:cubicBezTo>
                  <a:pt x="15759220" y="2799919"/>
                  <a:pt x="15769044" y="2781852"/>
                  <a:pt x="15773400" y="2762250"/>
                </a:cubicBezTo>
                <a:cubicBezTo>
                  <a:pt x="15798696" y="2648416"/>
                  <a:pt x="15801762" y="2536209"/>
                  <a:pt x="15811500" y="2419350"/>
                </a:cubicBezTo>
                <a:cubicBezTo>
                  <a:pt x="15805150" y="2336800"/>
                  <a:pt x="15807708" y="2253076"/>
                  <a:pt x="15792450" y="2171700"/>
                </a:cubicBezTo>
                <a:cubicBezTo>
                  <a:pt x="15788231" y="2149197"/>
                  <a:pt x="15764589" y="2135028"/>
                  <a:pt x="15754350" y="2114550"/>
                </a:cubicBezTo>
                <a:cubicBezTo>
                  <a:pt x="15745370" y="2096589"/>
                  <a:pt x="15745263" y="2074835"/>
                  <a:pt x="15735300" y="2057400"/>
                </a:cubicBezTo>
                <a:cubicBezTo>
                  <a:pt x="15659897" y="1925445"/>
                  <a:pt x="15699018" y="2034615"/>
                  <a:pt x="15640050" y="1924050"/>
                </a:cubicBezTo>
                <a:cubicBezTo>
                  <a:pt x="15599959" y="1848879"/>
                  <a:pt x="15557390" y="1774551"/>
                  <a:pt x="15525750" y="1695450"/>
                </a:cubicBezTo>
                <a:cubicBezTo>
                  <a:pt x="15513050" y="1663700"/>
                  <a:pt x="15506618" y="1628653"/>
                  <a:pt x="15487650" y="1600200"/>
                </a:cubicBezTo>
                <a:cubicBezTo>
                  <a:pt x="15467725" y="1570312"/>
                  <a:pt x="15436850" y="1549400"/>
                  <a:pt x="15411450" y="1524000"/>
                </a:cubicBezTo>
                <a:cubicBezTo>
                  <a:pt x="15346450" y="1361501"/>
                  <a:pt x="15405180" y="1493665"/>
                  <a:pt x="15316200" y="1333500"/>
                </a:cubicBezTo>
                <a:cubicBezTo>
                  <a:pt x="15302409" y="1308676"/>
                  <a:pt x="15293852" y="1280929"/>
                  <a:pt x="15278100" y="1257300"/>
                </a:cubicBezTo>
                <a:cubicBezTo>
                  <a:pt x="15255546" y="1223469"/>
                  <a:pt x="15222819" y="1196916"/>
                  <a:pt x="15201900" y="1162050"/>
                </a:cubicBezTo>
                <a:cubicBezTo>
                  <a:pt x="15116461" y="1019652"/>
                  <a:pt x="15218255" y="1103103"/>
                  <a:pt x="15106650" y="1028700"/>
                </a:cubicBezTo>
                <a:cubicBezTo>
                  <a:pt x="15100300" y="1003300"/>
                  <a:pt x="15102818" y="973805"/>
                  <a:pt x="15087600" y="952500"/>
                </a:cubicBezTo>
                <a:cubicBezTo>
                  <a:pt x="15069146" y="926664"/>
                  <a:pt x="15033851" y="917801"/>
                  <a:pt x="15011400" y="895350"/>
                </a:cubicBezTo>
                <a:cubicBezTo>
                  <a:pt x="14982649" y="866599"/>
                  <a:pt x="14957754" y="833931"/>
                  <a:pt x="14935200" y="800100"/>
                </a:cubicBezTo>
                <a:cubicBezTo>
                  <a:pt x="14919448" y="776471"/>
                  <a:pt x="14915083" y="745879"/>
                  <a:pt x="14897100" y="723900"/>
                </a:cubicBezTo>
                <a:cubicBezTo>
                  <a:pt x="14857294" y="675248"/>
                  <a:pt x="14808200" y="635000"/>
                  <a:pt x="14763750" y="590550"/>
                </a:cubicBezTo>
                <a:cubicBezTo>
                  <a:pt x="14633431" y="460231"/>
                  <a:pt x="14697245" y="529794"/>
                  <a:pt x="14573250" y="381000"/>
                </a:cubicBezTo>
                <a:cubicBezTo>
                  <a:pt x="14560550" y="349250"/>
                  <a:pt x="14551757" y="315643"/>
                  <a:pt x="14535150" y="285750"/>
                </a:cubicBezTo>
                <a:cubicBezTo>
                  <a:pt x="14491170" y="206586"/>
                  <a:pt x="14475560" y="216228"/>
                  <a:pt x="14420850" y="152400"/>
                </a:cubicBezTo>
                <a:cubicBezTo>
                  <a:pt x="14400187" y="128294"/>
                  <a:pt x="14387806" y="96863"/>
                  <a:pt x="14363700" y="76200"/>
                </a:cubicBezTo>
                <a:cubicBezTo>
                  <a:pt x="14340341" y="56178"/>
                  <a:pt x="14213408" y="8463"/>
                  <a:pt x="14192250" y="0"/>
                </a:cubicBezTo>
                <a:cubicBezTo>
                  <a:pt x="14090650" y="12700"/>
                  <a:pt x="13986233" y="11159"/>
                  <a:pt x="13887450" y="38100"/>
                </a:cubicBezTo>
                <a:cubicBezTo>
                  <a:pt x="13843273" y="50148"/>
                  <a:pt x="13814106" y="93822"/>
                  <a:pt x="13773150" y="114300"/>
                </a:cubicBezTo>
                <a:cubicBezTo>
                  <a:pt x="13747750" y="127000"/>
                  <a:pt x="13720579" y="136648"/>
                  <a:pt x="13696950" y="152400"/>
                </a:cubicBezTo>
                <a:cubicBezTo>
                  <a:pt x="13587016" y="225689"/>
                  <a:pt x="13633732" y="215739"/>
                  <a:pt x="13544550" y="266700"/>
                </a:cubicBezTo>
                <a:cubicBezTo>
                  <a:pt x="13432899" y="330500"/>
                  <a:pt x="13483101" y="280627"/>
                  <a:pt x="13354050" y="381000"/>
                </a:cubicBezTo>
                <a:cubicBezTo>
                  <a:pt x="13246529" y="464628"/>
                  <a:pt x="13353997" y="423876"/>
                  <a:pt x="13220700" y="457200"/>
                </a:cubicBezTo>
                <a:cubicBezTo>
                  <a:pt x="13201650" y="476250"/>
                  <a:pt x="13184401" y="497290"/>
                  <a:pt x="13163550" y="514350"/>
                </a:cubicBezTo>
                <a:cubicBezTo>
                  <a:pt x="12965054" y="676755"/>
                  <a:pt x="13074001" y="581035"/>
                  <a:pt x="12954000" y="666750"/>
                </a:cubicBezTo>
                <a:cubicBezTo>
                  <a:pt x="12883718" y="716951"/>
                  <a:pt x="12811893" y="765196"/>
                  <a:pt x="12744450" y="819150"/>
                </a:cubicBezTo>
                <a:cubicBezTo>
                  <a:pt x="12721085" y="837842"/>
                  <a:pt x="12632486" y="913232"/>
                  <a:pt x="12592050" y="933450"/>
                </a:cubicBezTo>
                <a:cubicBezTo>
                  <a:pt x="12492680" y="983135"/>
                  <a:pt x="12483251" y="961533"/>
                  <a:pt x="12382500" y="1028700"/>
                </a:cubicBezTo>
                <a:cubicBezTo>
                  <a:pt x="12360084" y="1043644"/>
                  <a:pt x="12346903" y="1069686"/>
                  <a:pt x="12325350" y="1085850"/>
                </a:cubicBezTo>
                <a:cubicBezTo>
                  <a:pt x="12295729" y="1108066"/>
                  <a:pt x="12258757" y="1119553"/>
                  <a:pt x="12230100" y="1143000"/>
                </a:cubicBezTo>
                <a:cubicBezTo>
                  <a:pt x="12188398" y="1177120"/>
                  <a:pt x="12157874" y="1223640"/>
                  <a:pt x="12115800" y="1257300"/>
                </a:cubicBezTo>
                <a:cubicBezTo>
                  <a:pt x="12093625" y="1275040"/>
                  <a:pt x="12064256" y="1281311"/>
                  <a:pt x="12039600" y="1295400"/>
                </a:cubicBezTo>
                <a:cubicBezTo>
                  <a:pt x="11975304" y="1332141"/>
                  <a:pt x="11906926" y="1363439"/>
                  <a:pt x="11849100" y="1409700"/>
                </a:cubicBezTo>
                <a:cubicBezTo>
                  <a:pt x="11792276" y="1455159"/>
                  <a:pt x="11632165" y="1587759"/>
                  <a:pt x="11582400" y="1600200"/>
                </a:cubicBezTo>
                <a:lnTo>
                  <a:pt x="11506200" y="1619250"/>
                </a:lnTo>
                <a:cubicBezTo>
                  <a:pt x="11480800" y="1638300"/>
                  <a:pt x="11456418" y="1658788"/>
                  <a:pt x="11430000" y="1676400"/>
                </a:cubicBezTo>
                <a:cubicBezTo>
                  <a:pt x="11399192" y="1696939"/>
                  <a:pt x="11362863" y="1709453"/>
                  <a:pt x="11334750" y="1733550"/>
                </a:cubicBezTo>
                <a:cubicBezTo>
                  <a:pt x="11317367" y="1748450"/>
                  <a:pt x="11314722" y="1776644"/>
                  <a:pt x="11296650" y="1790700"/>
                </a:cubicBezTo>
                <a:cubicBezTo>
                  <a:pt x="11256239" y="1822131"/>
                  <a:pt x="11206492" y="1839414"/>
                  <a:pt x="11163300" y="1866900"/>
                </a:cubicBezTo>
                <a:cubicBezTo>
                  <a:pt x="11136514" y="1883946"/>
                  <a:pt x="11113518" y="1906438"/>
                  <a:pt x="11087100" y="1924050"/>
                </a:cubicBezTo>
                <a:cubicBezTo>
                  <a:pt x="11056292" y="1944589"/>
                  <a:pt x="11021471" y="1958984"/>
                  <a:pt x="10991850" y="1981200"/>
                </a:cubicBezTo>
                <a:cubicBezTo>
                  <a:pt x="10970297" y="1997364"/>
                  <a:pt x="10956850" y="2023015"/>
                  <a:pt x="10934700" y="2038350"/>
                </a:cubicBezTo>
                <a:cubicBezTo>
                  <a:pt x="10761586" y="2158198"/>
                  <a:pt x="10773337" y="2114829"/>
                  <a:pt x="10648950" y="2228850"/>
                </a:cubicBezTo>
                <a:cubicBezTo>
                  <a:pt x="10602611" y="2271327"/>
                  <a:pt x="10561665" y="2319426"/>
                  <a:pt x="10515600" y="2362200"/>
                </a:cubicBezTo>
                <a:cubicBezTo>
                  <a:pt x="10472699" y="2402036"/>
                  <a:pt x="10425406" y="2436940"/>
                  <a:pt x="10382250" y="2476500"/>
                </a:cubicBezTo>
                <a:cubicBezTo>
                  <a:pt x="10349151" y="2506841"/>
                  <a:pt x="10320375" y="2541713"/>
                  <a:pt x="10287000" y="2571750"/>
                </a:cubicBezTo>
                <a:cubicBezTo>
                  <a:pt x="10256778" y="2598950"/>
                  <a:pt x="10222350" y="2621175"/>
                  <a:pt x="10191750" y="2647950"/>
                </a:cubicBezTo>
                <a:cubicBezTo>
                  <a:pt x="10171475" y="2665691"/>
                  <a:pt x="10156523" y="2689441"/>
                  <a:pt x="10134600" y="2705100"/>
                </a:cubicBezTo>
                <a:cubicBezTo>
                  <a:pt x="10111492" y="2721606"/>
                  <a:pt x="10083800" y="2730500"/>
                  <a:pt x="10058400" y="2743200"/>
                </a:cubicBezTo>
                <a:cubicBezTo>
                  <a:pt x="9975988" y="2866819"/>
                  <a:pt x="10076577" y="2743699"/>
                  <a:pt x="9944100" y="2819400"/>
                </a:cubicBezTo>
                <a:cubicBezTo>
                  <a:pt x="9920709" y="2832766"/>
                  <a:pt x="9907405" y="2859017"/>
                  <a:pt x="9886950" y="2876550"/>
                </a:cubicBezTo>
                <a:cubicBezTo>
                  <a:pt x="9862844" y="2897213"/>
                  <a:pt x="9834480" y="2912606"/>
                  <a:pt x="9810750" y="2933700"/>
                </a:cubicBezTo>
                <a:cubicBezTo>
                  <a:pt x="9777190" y="2963531"/>
                  <a:pt x="9749292" y="2999382"/>
                  <a:pt x="9715500" y="3028950"/>
                </a:cubicBezTo>
                <a:cubicBezTo>
                  <a:pt x="9647580" y="3088380"/>
                  <a:pt x="9569767" y="3136583"/>
                  <a:pt x="9505950" y="3200400"/>
                </a:cubicBezTo>
                <a:cubicBezTo>
                  <a:pt x="9480550" y="3225800"/>
                  <a:pt x="9458104" y="3254547"/>
                  <a:pt x="9429750" y="3276600"/>
                </a:cubicBezTo>
                <a:cubicBezTo>
                  <a:pt x="9400523" y="3299332"/>
                  <a:pt x="9364833" y="3312517"/>
                  <a:pt x="9334500" y="3333750"/>
                </a:cubicBezTo>
                <a:cubicBezTo>
                  <a:pt x="9094097" y="3502032"/>
                  <a:pt x="9406982" y="3314103"/>
                  <a:pt x="9105900" y="3486150"/>
                </a:cubicBezTo>
                <a:cubicBezTo>
                  <a:pt x="9086850" y="3511550"/>
                  <a:pt x="9073141" y="3542024"/>
                  <a:pt x="9048750" y="3562350"/>
                </a:cubicBezTo>
                <a:cubicBezTo>
                  <a:pt x="9033324" y="3575205"/>
                  <a:pt x="9007280" y="3568856"/>
                  <a:pt x="8991600" y="3581400"/>
                </a:cubicBezTo>
                <a:cubicBezTo>
                  <a:pt x="8973722" y="3595703"/>
                  <a:pt x="8971089" y="3623893"/>
                  <a:pt x="8953500" y="3638550"/>
                </a:cubicBezTo>
                <a:cubicBezTo>
                  <a:pt x="8931684" y="3656730"/>
                  <a:pt x="8902700" y="3663950"/>
                  <a:pt x="8877300" y="3676650"/>
                </a:cubicBezTo>
                <a:cubicBezTo>
                  <a:pt x="8741222" y="3858087"/>
                  <a:pt x="8913512" y="3648332"/>
                  <a:pt x="8724900" y="3810000"/>
                </a:cubicBezTo>
                <a:cubicBezTo>
                  <a:pt x="8707517" y="3824900"/>
                  <a:pt x="8704389" y="3852493"/>
                  <a:pt x="8686800" y="3867150"/>
                </a:cubicBezTo>
                <a:cubicBezTo>
                  <a:pt x="8664984" y="3885330"/>
                  <a:pt x="8635424" y="3891459"/>
                  <a:pt x="8610600" y="3905250"/>
                </a:cubicBezTo>
                <a:cubicBezTo>
                  <a:pt x="8578233" y="3923232"/>
                  <a:pt x="8547100" y="3943350"/>
                  <a:pt x="8515350" y="3962400"/>
                </a:cubicBezTo>
                <a:cubicBezTo>
                  <a:pt x="8489950" y="3994150"/>
                  <a:pt x="8470021" y="4031189"/>
                  <a:pt x="8439150" y="4057650"/>
                </a:cubicBezTo>
                <a:cubicBezTo>
                  <a:pt x="8423904" y="4070718"/>
                  <a:pt x="8397680" y="4064156"/>
                  <a:pt x="8382000" y="4076700"/>
                </a:cubicBezTo>
                <a:cubicBezTo>
                  <a:pt x="8364122" y="4091003"/>
                  <a:pt x="8360089" y="4117661"/>
                  <a:pt x="8343900" y="4133850"/>
                </a:cubicBezTo>
                <a:cubicBezTo>
                  <a:pt x="8308831" y="4168919"/>
                  <a:pt x="8264669" y="4194031"/>
                  <a:pt x="8229600" y="4229100"/>
                </a:cubicBezTo>
                <a:cubicBezTo>
                  <a:pt x="8213411" y="4245289"/>
                  <a:pt x="8207689" y="4270061"/>
                  <a:pt x="8191500" y="4286250"/>
                </a:cubicBezTo>
                <a:cubicBezTo>
                  <a:pt x="8162749" y="4315001"/>
                  <a:pt x="8128000" y="4337050"/>
                  <a:pt x="8096250" y="4362450"/>
                </a:cubicBezTo>
                <a:cubicBezTo>
                  <a:pt x="8021832" y="4511286"/>
                  <a:pt x="8105598" y="4372152"/>
                  <a:pt x="7981950" y="4495800"/>
                </a:cubicBezTo>
                <a:cubicBezTo>
                  <a:pt x="7804150" y="4673600"/>
                  <a:pt x="8051800" y="4476750"/>
                  <a:pt x="7848600" y="4629150"/>
                </a:cubicBezTo>
                <a:cubicBezTo>
                  <a:pt x="7747917" y="4796955"/>
                  <a:pt x="7839413" y="4654100"/>
                  <a:pt x="7715250" y="4819650"/>
                </a:cubicBezTo>
                <a:cubicBezTo>
                  <a:pt x="7701513" y="4837966"/>
                  <a:pt x="7692050" y="4859417"/>
                  <a:pt x="7677150" y="4876800"/>
                </a:cubicBezTo>
                <a:cubicBezTo>
                  <a:pt x="7653773" y="4904073"/>
                  <a:pt x="7623697" y="4925199"/>
                  <a:pt x="7600950" y="4953000"/>
                </a:cubicBezTo>
                <a:cubicBezTo>
                  <a:pt x="7566360" y="4995277"/>
                  <a:pt x="7542445" y="5045931"/>
                  <a:pt x="7505700" y="5086350"/>
                </a:cubicBezTo>
                <a:cubicBezTo>
                  <a:pt x="7478349" y="5116436"/>
                  <a:pt x="7439201" y="5133799"/>
                  <a:pt x="7410450" y="5162550"/>
                </a:cubicBezTo>
                <a:cubicBezTo>
                  <a:pt x="7387999" y="5185001"/>
                  <a:pt x="7371507" y="5212739"/>
                  <a:pt x="7353300" y="5238750"/>
                </a:cubicBezTo>
                <a:cubicBezTo>
                  <a:pt x="7327041" y="5276263"/>
                  <a:pt x="7309479" y="5320671"/>
                  <a:pt x="7277100" y="5353050"/>
                </a:cubicBezTo>
                <a:cubicBezTo>
                  <a:pt x="7258050" y="5372100"/>
                  <a:pt x="7237594" y="5389841"/>
                  <a:pt x="7219950" y="5410200"/>
                </a:cubicBezTo>
                <a:cubicBezTo>
                  <a:pt x="7154987" y="5485157"/>
                  <a:pt x="7078662" y="5552679"/>
                  <a:pt x="7029450" y="5638800"/>
                </a:cubicBezTo>
                <a:cubicBezTo>
                  <a:pt x="6941891" y="5792029"/>
                  <a:pt x="6995847" y="5743752"/>
                  <a:pt x="6896100" y="5810250"/>
                </a:cubicBezTo>
                <a:cubicBezTo>
                  <a:pt x="6807011" y="5988428"/>
                  <a:pt x="6922710" y="5770335"/>
                  <a:pt x="6781800" y="5981700"/>
                </a:cubicBezTo>
                <a:cubicBezTo>
                  <a:pt x="6766048" y="6005329"/>
                  <a:pt x="6761135" y="6035484"/>
                  <a:pt x="6743700" y="6057900"/>
                </a:cubicBezTo>
                <a:cubicBezTo>
                  <a:pt x="6716133" y="6093343"/>
                  <a:pt x="6677671" y="6119058"/>
                  <a:pt x="6648450" y="6153150"/>
                </a:cubicBezTo>
                <a:cubicBezTo>
                  <a:pt x="6323134" y="6532686"/>
                  <a:pt x="6638898" y="6171047"/>
                  <a:pt x="6457950" y="6419850"/>
                </a:cubicBezTo>
                <a:cubicBezTo>
                  <a:pt x="6428780" y="6459959"/>
                  <a:pt x="6394450" y="6496050"/>
                  <a:pt x="6362700" y="6534150"/>
                </a:cubicBezTo>
                <a:cubicBezTo>
                  <a:pt x="6350000" y="6565900"/>
                  <a:pt x="6344210" y="6601386"/>
                  <a:pt x="6324600" y="6629400"/>
                </a:cubicBezTo>
                <a:cubicBezTo>
                  <a:pt x="6196201" y="6812827"/>
                  <a:pt x="6272836" y="6651233"/>
                  <a:pt x="6153150" y="6781800"/>
                </a:cubicBezTo>
                <a:cubicBezTo>
                  <a:pt x="6104227" y="6835171"/>
                  <a:pt x="6080041" y="6913089"/>
                  <a:pt x="6019800" y="6953250"/>
                </a:cubicBezTo>
                <a:cubicBezTo>
                  <a:pt x="6000750" y="6965950"/>
                  <a:pt x="5979591" y="6975949"/>
                  <a:pt x="5962650" y="6991350"/>
                </a:cubicBezTo>
                <a:cubicBezTo>
                  <a:pt x="5909491" y="7039676"/>
                  <a:pt x="5870026" y="7103899"/>
                  <a:pt x="5810250" y="7143750"/>
                </a:cubicBezTo>
                <a:cubicBezTo>
                  <a:pt x="5791200" y="7156450"/>
                  <a:pt x="5769289" y="7165661"/>
                  <a:pt x="5753100" y="7181850"/>
                </a:cubicBezTo>
                <a:cubicBezTo>
                  <a:pt x="5730649" y="7204301"/>
                  <a:pt x="5717404" y="7234645"/>
                  <a:pt x="5695950" y="7258050"/>
                </a:cubicBezTo>
                <a:cubicBezTo>
                  <a:pt x="5647405" y="7311009"/>
                  <a:pt x="5594350" y="7359650"/>
                  <a:pt x="5543550" y="7410450"/>
                </a:cubicBezTo>
                <a:cubicBezTo>
                  <a:pt x="5524500" y="7429500"/>
                  <a:pt x="5507096" y="7450353"/>
                  <a:pt x="5486400" y="7467600"/>
                </a:cubicBezTo>
                <a:cubicBezTo>
                  <a:pt x="5448300" y="7499350"/>
                  <a:pt x="5411098" y="7532209"/>
                  <a:pt x="5372100" y="7562850"/>
                </a:cubicBezTo>
                <a:cubicBezTo>
                  <a:pt x="5322169" y="7602082"/>
                  <a:pt x="5267913" y="7635825"/>
                  <a:pt x="5219700" y="7677150"/>
                </a:cubicBezTo>
                <a:cubicBezTo>
                  <a:pt x="5016789" y="7851074"/>
                  <a:pt x="5197610" y="7736580"/>
                  <a:pt x="4972050" y="7905750"/>
                </a:cubicBezTo>
                <a:cubicBezTo>
                  <a:pt x="4891728" y="7965991"/>
                  <a:pt x="4800631" y="8011859"/>
                  <a:pt x="4724400" y="8077200"/>
                </a:cubicBezTo>
                <a:cubicBezTo>
                  <a:pt x="4598070" y="8185483"/>
                  <a:pt x="4593442" y="8196255"/>
                  <a:pt x="4457700" y="8286750"/>
                </a:cubicBezTo>
                <a:cubicBezTo>
                  <a:pt x="4407855" y="8319980"/>
                  <a:pt x="4353225" y="8346057"/>
                  <a:pt x="4305300" y="8382000"/>
                </a:cubicBezTo>
                <a:cubicBezTo>
                  <a:pt x="4276563" y="8403553"/>
                  <a:pt x="4255948" y="8434335"/>
                  <a:pt x="4229100" y="8458200"/>
                </a:cubicBezTo>
                <a:cubicBezTo>
                  <a:pt x="4198710" y="8485213"/>
                  <a:pt x="4166378" y="8510004"/>
                  <a:pt x="4133850" y="8534400"/>
                </a:cubicBezTo>
                <a:cubicBezTo>
                  <a:pt x="4115534" y="8548137"/>
                  <a:pt x="4094083" y="8557600"/>
                  <a:pt x="4076700" y="8572500"/>
                </a:cubicBezTo>
                <a:cubicBezTo>
                  <a:pt x="4049427" y="8595877"/>
                  <a:pt x="4029237" y="8627147"/>
                  <a:pt x="4000500" y="8648700"/>
                </a:cubicBezTo>
                <a:cubicBezTo>
                  <a:pt x="3856361" y="8756804"/>
                  <a:pt x="3986192" y="8622864"/>
                  <a:pt x="3867150" y="8724900"/>
                </a:cubicBezTo>
                <a:cubicBezTo>
                  <a:pt x="3755290" y="8820780"/>
                  <a:pt x="3748008" y="8889246"/>
                  <a:pt x="3581400" y="8972550"/>
                </a:cubicBezTo>
                <a:cubicBezTo>
                  <a:pt x="3543300" y="8991600"/>
                  <a:pt x="3503627" y="9007784"/>
                  <a:pt x="3467100" y="9029700"/>
                </a:cubicBezTo>
                <a:cubicBezTo>
                  <a:pt x="3439875" y="9046035"/>
                  <a:pt x="3417318" y="9069238"/>
                  <a:pt x="3390900" y="9086850"/>
                </a:cubicBezTo>
                <a:cubicBezTo>
                  <a:pt x="3341055" y="9120080"/>
                  <a:pt x="3288345" y="9148870"/>
                  <a:pt x="3238500" y="9182100"/>
                </a:cubicBezTo>
                <a:cubicBezTo>
                  <a:pt x="3212082" y="9199712"/>
                  <a:pt x="3190054" y="9223831"/>
                  <a:pt x="3162300" y="9239250"/>
                </a:cubicBezTo>
                <a:cubicBezTo>
                  <a:pt x="3132407" y="9255857"/>
                  <a:pt x="3098800" y="9264650"/>
                  <a:pt x="3067050" y="9277350"/>
                </a:cubicBezTo>
                <a:cubicBezTo>
                  <a:pt x="2991940" y="9390015"/>
                  <a:pt x="3075795" y="9284711"/>
                  <a:pt x="2952750" y="9372600"/>
                </a:cubicBezTo>
                <a:cubicBezTo>
                  <a:pt x="2758375" y="9511439"/>
                  <a:pt x="3096220" y="9330994"/>
                  <a:pt x="2781300" y="9505950"/>
                </a:cubicBezTo>
                <a:cubicBezTo>
                  <a:pt x="2763747" y="9515702"/>
                  <a:pt x="2742111" y="9516020"/>
                  <a:pt x="2724150" y="9525000"/>
                </a:cubicBezTo>
                <a:cubicBezTo>
                  <a:pt x="2703672" y="9535239"/>
                  <a:pt x="2686879" y="9551741"/>
                  <a:pt x="2667000" y="9563100"/>
                </a:cubicBezTo>
                <a:cubicBezTo>
                  <a:pt x="2642344" y="9577189"/>
                  <a:pt x="2615456" y="9587111"/>
                  <a:pt x="2590800" y="9601200"/>
                </a:cubicBezTo>
                <a:cubicBezTo>
                  <a:pt x="2570921" y="9612559"/>
                  <a:pt x="2553529" y="9627941"/>
                  <a:pt x="2533650" y="9639300"/>
                </a:cubicBezTo>
                <a:cubicBezTo>
                  <a:pt x="2508994" y="9653389"/>
                  <a:pt x="2481532" y="9662349"/>
                  <a:pt x="2457450" y="9677400"/>
                </a:cubicBezTo>
                <a:cubicBezTo>
                  <a:pt x="2422934" y="9698972"/>
                  <a:pt x="2364401" y="9752500"/>
                  <a:pt x="2324100" y="9772650"/>
                </a:cubicBezTo>
                <a:cubicBezTo>
                  <a:pt x="2306139" y="9781630"/>
                  <a:pt x="2286000" y="9785350"/>
                  <a:pt x="2266950" y="9791700"/>
                </a:cubicBezTo>
                <a:cubicBezTo>
                  <a:pt x="2051050" y="9785350"/>
                  <a:pt x="1834823" y="9786123"/>
                  <a:pt x="1619250" y="9772650"/>
                </a:cubicBezTo>
                <a:cubicBezTo>
                  <a:pt x="1529622" y="9767048"/>
                  <a:pt x="1441659" y="9745689"/>
                  <a:pt x="1352550" y="9734550"/>
                </a:cubicBezTo>
                <a:lnTo>
                  <a:pt x="1200150" y="9715500"/>
                </a:lnTo>
                <a:cubicBezTo>
                  <a:pt x="1168400" y="9702800"/>
                  <a:pt x="1137341" y="9688214"/>
                  <a:pt x="1104900" y="9677400"/>
                </a:cubicBezTo>
                <a:cubicBezTo>
                  <a:pt x="1080062" y="9669121"/>
                  <a:pt x="1053874" y="9665543"/>
                  <a:pt x="1028700" y="9658350"/>
                </a:cubicBezTo>
                <a:cubicBezTo>
                  <a:pt x="1009392" y="9652833"/>
                  <a:pt x="990600" y="9645650"/>
                  <a:pt x="971550" y="9639300"/>
                </a:cubicBezTo>
                <a:cubicBezTo>
                  <a:pt x="939800" y="9544050"/>
                  <a:pt x="903883" y="9450089"/>
                  <a:pt x="876300" y="9353550"/>
                </a:cubicBezTo>
                <a:cubicBezTo>
                  <a:pt x="863600" y="9309100"/>
                  <a:pt x="853748" y="9263736"/>
                  <a:pt x="838200" y="9220200"/>
                </a:cubicBezTo>
                <a:cubicBezTo>
                  <a:pt x="821935" y="9174657"/>
                  <a:pt x="800100" y="9131300"/>
                  <a:pt x="781050" y="9086850"/>
                </a:cubicBezTo>
                <a:cubicBezTo>
                  <a:pt x="774700" y="9029700"/>
                  <a:pt x="774930" y="8971429"/>
                  <a:pt x="762000" y="8915400"/>
                </a:cubicBezTo>
                <a:cubicBezTo>
                  <a:pt x="755614" y="8887729"/>
                  <a:pt x="734094" y="8865705"/>
                  <a:pt x="723900" y="8839200"/>
                </a:cubicBezTo>
                <a:cubicBezTo>
                  <a:pt x="702275" y="8782974"/>
                  <a:pt x="683748" y="8725544"/>
                  <a:pt x="666750" y="8667750"/>
                </a:cubicBezTo>
                <a:cubicBezTo>
                  <a:pt x="651975" y="8617514"/>
                  <a:pt x="641350" y="8566150"/>
                  <a:pt x="628650" y="8515350"/>
                </a:cubicBezTo>
                <a:cubicBezTo>
                  <a:pt x="622300" y="8489950"/>
                  <a:pt x="625309" y="8460095"/>
                  <a:pt x="609600" y="8439150"/>
                </a:cubicBezTo>
                <a:lnTo>
                  <a:pt x="552450" y="8362950"/>
                </a:lnTo>
                <a:cubicBezTo>
                  <a:pt x="546100" y="8305800"/>
                  <a:pt x="541169" y="8248474"/>
                  <a:pt x="533400" y="8191500"/>
                </a:cubicBezTo>
                <a:cubicBezTo>
                  <a:pt x="522115" y="8108745"/>
                  <a:pt x="509031" y="8026235"/>
                  <a:pt x="495300" y="7943850"/>
                </a:cubicBezTo>
                <a:cubicBezTo>
                  <a:pt x="489977" y="7911912"/>
                  <a:pt x="481573" y="7880538"/>
                  <a:pt x="476250" y="7848600"/>
                </a:cubicBezTo>
                <a:cubicBezTo>
                  <a:pt x="473483" y="7831996"/>
                  <a:pt x="456437" y="7675624"/>
                  <a:pt x="438150" y="7639050"/>
                </a:cubicBezTo>
                <a:cubicBezTo>
                  <a:pt x="417672" y="7598094"/>
                  <a:pt x="405391" y="7539230"/>
                  <a:pt x="361950" y="7524750"/>
                </a:cubicBezTo>
                <a:lnTo>
                  <a:pt x="304800" y="7505700"/>
                </a:lnTo>
                <a:cubicBezTo>
                  <a:pt x="250165" y="7511163"/>
                  <a:pt x="125804" y="7509473"/>
                  <a:pt x="57150" y="7543800"/>
                </a:cubicBezTo>
                <a:cubicBezTo>
                  <a:pt x="49118" y="7547816"/>
                  <a:pt x="9525" y="7575550"/>
                  <a:pt x="0" y="7581900"/>
                </a:cubicBezTo>
                <a:close/>
              </a:path>
            </a:pathLst>
          </a:custGeom>
          <a:gradFill>
            <a:gsLst>
              <a:gs pos="46788">
                <a:srgbClr val="92D050"/>
              </a:gs>
              <a:gs pos="29021">
                <a:srgbClr val="FFFF00"/>
              </a:gs>
              <a:gs pos="14504">
                <a:srgbClr val="FFC000"/>
              </a:gs>
              <a:gs pos="0">
                <a:srgbClr val="FF0000"/>
              </a:gs>
              <a:gs pos="66000">
                <a:srgbClr val="00B0F0"/>
              </a:gs>
              <a:gs pos="80000">
                <a:srgbClr val="0070C0"/>
              </a:gs>
              <a:gs pos="95000">
                <a:srgbClr val="7030A0">
                  <a:alpha val="4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10641" y="2222212"/>
            <a:ext cx="89707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en-US" altLang="ko-KR" sz="115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11500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론적</a:t>
            </a:r>
            <a:r>
              <a:rPr lang="ko-KR" altLang="en-US" sz="115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배경</a:t>
            </a:r>
            <a:endParaRPr lang="en-US" altLang="ko-KR" sz="115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48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파동의 </a:t>
            </a:r>
            <a:r>
              <a:rPr lang="ko-KR" altLang="en-US" dirty="0" err="1"/>
              <a:t>물리량</a:t>
            </a:r>
            <a:endParaRPr lang="ko-KR" altLang="en-US" dirty="0"/>
          </a:p>
        </p:txBody>
      </p:sp>
      <p:pic>
        <p:nvPicPr>
          <p:cNvPr id="8194" name="Picture 2" descr="íëì ë¬¼ë¦¬ë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23" y="2000249"/>
            <a:ext cx="9805730" cy="28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ì£¼ê¸° ì§ëì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8" y="1925585"/>
            <a:ext cx="11161940" cy="300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897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 rot="182492">
            <a:off x="5940732" y="-1566653"/>
            <a:ext cx="4198585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400" i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</a:t>
            </a:r>
          </a:p>
        </p:txBody>
      </p:sp>
      <p:pic>
        <p:nvPicPr>
          <p:cNvPr id="9218" name="Picture 2" descr="ì¼êµ¬ë°©ë§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000" y1="7750" x2="90750" y2="93000"/>
                        <a14:foregroundMark x1="11000" y1="6500" x2="44250" y2="42500"/>
                        <a14:foregroundMark x1="31750" y1="27000" x2="20250" y2="1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18769">
            <a:off x="10556479" y="562143"/>
            <a:ext cx="7523163" cy="752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etal Hit Sound Effec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26515" y="7463972"/>
            <a:ext cx="609600" cy="609600"/>
          </a:xfrm>
          <a:prstGeom prst="rect">
            <a:avLst/>
          </a:prstGeom>
        </p:spPr>
      </p:pic>
      <p:pic>
        <p:nvPicPr>
          <p:cNvPr id="9224" name="Picture 8" descr="ê´ë ¨ ì´ë¯¸ì§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11070">
            <a:off x="4193228" y="8981753"/>
            <a:ext cx="3732519" cy="480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42563" y="320369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다들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알테니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패스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815782" y="1907811"/>
            <a:ext cx="4410009" cy="3042377"/>
            <a:chOff x="631306" y="-3115804"/>
            <a:chExt cx="6086475" cy="4198938"/>
          </a:xfrm>
        </p:grpSpPr>
        <p:pic>
          <p:nvPicPr>
            <p:cNvPr id="15362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5" t="-155" r="715" b="55446"/>
            <a:stretch/>
          </p:blipFill>
          <p:spPr bwMode="auto">
            <a:xfrm>
              <a:off x="631306" y="-3115804"/>
              <a:ext cx="6086475" cy="4198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178517" y="-2587891"/>
              <a:ext cx="1100188" cy="4672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굴림" panose="020B0600000101010101" pitchFamily="50" charset="-127"/>
                  <a:ea typeface="굴림" panose="020B0600000101010101" pitchFamily="50" charset="-127"/>
                </a:rPr>
                <a:t>설명충</a:t>
              </a:r>
              <a:endPara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83140" y="1268918"/>
            <a:ext cx="21210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00" i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41715" y="4800415"/>
            <a:ext cx="21210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00" i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0824" y="1795099"/>
            <a:ext cx="12121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i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1571" y="3159184"/>
            <a:ext cx="4198585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400" i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</a:t>
            </a:r>
          </a:p>
        </p:txBody>
      </p:sp>
      <p:sp>
        <p:nvSpPr>
          <p:cNvPr id="14" name="TextBox 13"/>
          <p:cNvSpPr txBox="1"/>
          <p:nvPr/>
        </p:nvSpPr>
        <p:spPr>
          <a:xfrm rot="21368387">
            <a:off x="2960922" y="-851779"/>
            <a:ext cx="17956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i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</a:t>
            </a:r>
          </a:p>
        </p:txBody>
      </p:sp>
    </p:spTree>
    <p:extLst>
      <p:ext uri="{BB962C8B-B14F-4D97-AF65-F5344CB8AC3E}">
        <p14:creationId xmlns:p14="http://schemas.microsoft.com/office/powerpoint/2010/main" val="2361045047"/>
      </p:ext>
    </p:extLst>
  </p:cSld>
  <p:clrMapOvr>
    <a:masterClrMapping/>
  </p:clrMapOvr>
  <p:transition spd="slow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66667E-6 3.7037E-7 L -6.66667E-6 3.7037E-7 C 0.00273 -0.00764 0.00364 -0.01921 0.00833 -0.02315 C 0.01119 -0.0257 0.00767 -0.01181 0.00715 -0.00625 C 0.0065 -0.00023 0.00546 0.00139 0.00351 0.00648 C 0.00247 0.00347 -0.0017 -0.00417 0.00234 -0.00833 C 0.00377 -0.00995 0.00559 -0.00695 0.00715 -0.00625 C 0.00833 -0.00417 0.01067 -0.00301 0.01067 3.7037E-7 C 0.01067 0.00255 0.00859 0.00463 0.00715 0.0044 C 0.00481 0.00393 0.00286 0.00092 0.00116 -0.00208 C 0.00025 -0.0037 0.00351 -0.0007 0.00481 3.7037E-7 C 0.00598 0.00231 0.00715 0.00856 0.00833 0.00648 C 0.00963 0.00417 0.00754 -0.00347 0.00598 -0.00208 C 0.00377 3.7037E-7 0.00442 0.00648 0.00351 0.01065 C 0.00234 0.00995 0.0009 0.00694 -6.66667E-6 0.00856 C -0.00092 0.01018 0.00103 0.01273 0.00116 0.01505 C 0.00182 0.02338 0.00195 0.03194 0.00234 0.04051 C 0.00273 0.02917 0.00142 0.01713 0.00351 0.00648 C 0.00416 0.00347 0.00702 0.01296 0.00833 0.01065 L 0.00481 0.0044 C 0.00351 0.00509 0.00247 0.00694 0.00116 0.00648 C -0.00391 0.00486 -0.00456 -0.01158 -6.66667E-6 0.01713 C 0.00077 0.01435 0.00182 0.01157 0.00234 0.00856 C 0.00299 0.00579 0.00208 0.00139 0.00351 3.7037E-7 C 0.00468 -0.00093 0.00559 0.0081 0.00481 0.00648 C 0.00325 0.00393 0.00077 -0.01065 0.00351 0.0044 L 0.00234 0.01065 C 0.00273 0.00509 0.00234 -0.00093 0.00351 -0.00625 C 0.00403 -0.00833 0.00351 -0.00046 0.00481 3.7037E-7 L 0.0095 0.00231 C 0.00911 0.0044 0.0082 0.00625 0.00833 0.00856 C 0.00859 0.01435 0.01223 0.03079 0.01067 0.02546 C 0.00989 0.02268 0.00924 0.01991 0.00833 0.01713 C 0.00715 0.01342 0.00351 0.00301 0.00481 0.00648 C 0.00794 0.01505 0.00833 0.01435 0.00351 0.00856 C 0.00637 0.02361 0.00351 0.00833 0.00234 3.7037E-7 C 0.00142 -0.00695 -0.00105 -0.02801 -6.66667E-6 -0.02107 C 0.00038 -0.01829 0.0009 -0.01551 0.00116 -0.01273 C 0.00169 -0.00764 0.00182 -0.00278 0.00234 0.00231 C 0.0026 0.0044 0.00312 0.00648 0.00351 0.00856 C 0.00442 0.0037 0.00312 -0.00625 0.00598 -0.00625 C 0.00872 -0.00625 0.00689 0.00532 0.00481 0.00856 C 0.00299 0.01134 -0.00483 0.00648 -0.00235 0.00648 C 0.00273 0.00648 0.00794 0.00787 0.01314 0.00856 C 0.01106 0.00787 0.00859 0.00903 0.00715 0.00648 C 0.00611 0.00463 0.0121 -0.00972 0.00598 0.00648 C 0.00637 0.00301 0.00533 -0.00255 0.00715 -0.00417 C 0.00872 -0.00556 0.01197 3.7037E-7 0.01067 0.00231 C 0.0095 0.0044 0.00754 -0.0007 0.00598 -0.00208 C 0.00559 -0.00417 0.00559 -0.00671 0.00481 -0.00833 C 0.0039 -0.01042 0.00221 -0.01088 0.00116 -0.01273 C 0.00012 -0.01435 -0.00261 -0.01898 -0.00118 -0.01898 C 0.00077 -0.01898 0.00195 -0.01482 0.00351 -0.01273 C 0.00416 -0.00833 0.00468 -0.0007 0.00715 0.00231 C 0.00846 0.00393 0.01028 0.0037 0.01197 0.0044 C 0.01158 0.00995 0.01327 0.01782 0.01067 0.0213 C 0.00885 0.02384 0.00794 0.01458 0.00715 0.01065 C 0.0052 0.00116 0.00416 -0.00926 0.00234 -0.01898 L 0.00116 -0.02523 C 0.00155 -0.01898 0.00155 -0.0125 0.00234 -0.00625 C 0.00273 -0.0037 0.00481 -0.00255 0.00481 3.7037E-7 C 0.00481 0.00532 0.00312 0.00995 0.00234 0.01505 C 0.00077 0.01435 -0.00144 0.01505 -0.00235 0.01273 C -0.00313 0.01111 -0.00248 0.00671 -0.00118 0.00648 C 0.00169 0.00579 0.00442 0.00926 0.00715 0.01065 C 0.0095 0.01204 0.01432 0.01505 0.01432 0.01505 C 0.01549 0.01643 0.01913 0.01782 0.01783 0.01921 C 0.0151 0.02222 0.01145 0.02037 0.00833 0.0213 C 0.00676 0.02176 0.0052 0.02268 0.00351 0.02338 C 0.00403 0.01713 0.00416 0.01065 0.00481 0.0044 C 0.00546 -0.00301 0.00794 -0.01296 0.00351 0.00648 C 0.00312 0.01065 0.00234 0.01481 0.00234 0.01921 C 0.00234 0.02153 0.00351 0.01505 0.00351 0.01273 C 0.00351 0.00856 0.00273 0.0044 0.00234 3.7037E-7 C 0.00155 0.00231 0.00142 0.00648 -6.66667E-6 0.00648 C -0.00131 0.00648 -0.0017 0.00208 -0.00118 3.7037E-7 C -0.00066 -0.00232 0.00116 -0.00278 0.00234 -0.00417 C 0.00338 -0.0037 0.01158 -0.00162 0.01067 0.0044 C 0.00976 0.01111 0.00481 0.00555 0.00351 0.0044 L 0.02629 -0.0169 L -0.00352 -0.00833 L 0.01314 0.0044 " pathEditMode="relative" ptsTypes="AAAAAAAAAAAAAAAAAAAAAAAAAAAAAAAAAAAAAAAAAAAAAAAAAAAAAAAAAAAAAAAAAAAAAAAAAAAAAAAAAA">
                                          <p:cBhvr>
                                            <p:cTn id="4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82 0.02315 L -0.00169 0.02315 C -0.00625 0.01875 -0.01289 0.01806 -0.01536 0.00996 C -0.01705 0.0051 -0.00898 0.01042 -0.00585 0.01088 C -0.00234 0.01158 -0.00143 0.01343 0.00157 0.01644 C -4.58333E-6 0.01852 -0.00403 0.02639 -0.00664 0.01968 C -0.00768 0.01713 -0.00612 0.01366 -0.00585 0.01088 C -0.00468 0.0088 -0.00455 0.0044 -0.0026 0.00417 C -0.00143 0.0044 -0.00013 0.00764 0.00013 0.01019 C 0.00013 0.01436 -0.00143 0.01806 -0.00299 0.0213 C -0.0039 0.02292 -0.00247 0.0169 -0.00208 0.01459 C -0.00091 0.0125 0.00248 0.00996 0.00131 0.00787 C -0.00013 0.00579 -0.00429 0.00996 -0.00338 0.01274 C -0.00208 0.01644 0.00157 0.01482 0.00391 0.01621 C 0.00365 0.01829 0.00209 0.02107 0.003 0.02269 C 0.00404 0.02408 0.00495 0.02037 0.00652 0.02014 C 0.0112 0.01829 0.01602 0.0176 0.02045 0.01621 C 0.01433 0.01621 0.00769 0.01945 0.00157 0.01644 C -0.00013 0.01551 0.00495 0.00973 0.00365 0.00764 L 0.0004 0.01436 C 0.00079 0.01667 0.00196 0.01829 0.00144 0.02061 C 0.00118 0.02963 -0.00794 0.03195 0.00782 0.02199 C 0.00625 0.02084 0.00456 0.01922 0.00287 0.01852 C 0.00092 0.01737 -0.00117 0.01945 -0.00208 0.0169 C -0.0026 0.01482 0.00235 0.01274 0.00131 0.01412 C 0.00013 0.01713 -0.00781 0.02246 0.0004 0.01667 L 0.00404 0.01829 C 0.00092 0.01806 -0.00247 0.01899 -0.00559 0.01737 C -0.00677 0.01667 -0.00234 0.0169 -0.00208 0.01459 L -0.00117 0.00602 C -4.58333E-6 0.00672 0.00118 0.00811 0.00248 0.00787 C 0.0056 0.00695 0.01459 -0.00069 0.01172 0.00255 C 0.01029 0.00394 0.00873 0.00533 0.0073 0.00718 C 0.00521 0.00949 -0.00039 0.01667 0.00131 0.01412 C 0.00612 0.00811 0.00573 0.00741 0.00274 0.01644 C 0.01068 0.01019 0.00261 0.01644 -0.00195 0.01899 C -0.00612 0.02107 -0.01744 0.02709 -0.01367 0.02454 C -0.0121 0.02385 -0.01054 0.02269 -0.00898 0.02199 C -0.00625 0.02061 -0.00351 0.02014 -0.00065 0.01875 C 0.00053 0.01829 0.00157 0.01713 0.00274 0.01644 C -4.58333E-6 0.01505 -0.00546 0.01806 -0.00572 0.01297 C -0.00585 0.00811 0.00066 0.01065 0.00235 0.01412 C 0.00404 0.01713 0.00222 0.03125 0.00196 0.02686 C 0.0017 0.01783 0.00209 0.00857 0.00209 -0.00069 C 0.00183 0.00301 0.00261 0.00787 0.00131 0.00996 C 0.0004 0.01204 -0.00807 0.00232 0.00144 0.01204 C -0.00052 0.01158 -0.00364 0.01389 -0.00468 0.01065 C -0.00546 0.00811 -0.0026 0.00186 -0.00156 0.00417 C -4.58333E-6 0.00602 -0.00273 0.00973 -0.00338 0.01274 C -0.00455 0.01343 -0.00598 0.01366 -0.00677 0.01528 C -0.00794 0.0169 -0.00807 0.01991 -0.00898 0.02199 C -0.00989 0.02385 -0.01223 0.02917 -0.01237 0.02662 C -0.0125 0.02315 -0.01028 0.02084 -0.00924 0.01783 C -0.00677 0.01644 -0.00247 0.01482 -0.00104 0.01042 C -0.00013 0.00787 -0.00039 0.00463 -0.00013 0.00162 C 0.003 0.00186 0.0073 -0.00162 0.00938 0.00278 C 0.01094 0.00579 0.00586 0.00811 0.00365 0.00973 C -0.00156 0.01389 -0.00729 0.01644 -0.01263 0.02037 L -0.01601 0.02292 C -0.0125 0.02176 -0.00924 0.0213 -0.00546 0.01945 C -0.00403 0.01852 -0.00351 0.01482 -0.00208 0.01459 C 0.00092 0.01482 0.00352 0.0169 0.00652 0.01806 C 0.00625 0.02084 0.00678 0.02477 0.00547 0.02639 C 0.00469 0.02801 0.00209 0.02709 0.00196 0.02477 C 0.00131 0.01968 0.00313 0.01459 0.00365 0.00973 C 0.0043 0.00556 0.0056 -0.00324 0.00573 -0.00324 C 0.00638 -0.00555 0.00691 -0.01203 0.00769 -0.00972 C 0.00964 -0.00509 0.00886 0.00139 0.00925 0.00695 C 0.0099 0.00973 0.01055 0.01227 0.01107 0.01528 C 0.00756 0.01482 0.00391 0.01505 0.0004 0.01436 C -0.0039 0.01366 -0.00963 0.00996 0.00157 0.01644 C 0.00391 0.0169 0.00638 0.01806 0.00886 0.0176 C 0.01016 0.0176 0.00638 0.01598 0.00508 0.01598 C 0.00274 0.01644 0.00053 0.01806 -0.00195 0.01899 C -0.00065 0.02014 0.0017 0.02014 0.00183 0.02269 C 0.00196 0.025 -0.00052 0.02593 -0.00169 0.02524 C -0.00299 0.02454 -0.00338 0.0213 -0.00429 0.01922 C -0.00416 0.01737 -0.00351 0.00278 -0.00013 0.00394 C 0.00378 0.0051 0.00105 0.01436 0.0004 0.01667 L -0.01315 -0.02222 L -0.00625 0.0301 L -0.00026 -0.00046 " pathEditMode="relative" rAng="15960000" ptsTypes="AAAAAAAAAAAAAAAAAAAAAAAAAAAAAAAAAAAAAAAAAAAAAAAAAAAAAAAAAAAAAAAAAAAAAAAAAAAAAAAAAA">
                                          <p:cBhvr>
                                            <p:cTn id="44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625 0.02106 L 0.00625 0.02083 C 0.00117 0.02199 -0.00456 0.02777 -0.00924 0.02361 C -0.01211 0.02106 -0.00378 0.01759 -0.00104 0.01481 C 0.00208 0.01203 0.00339 0.0125 0.0069 0.01203 C 0.00625 0.0155 0.00534 0.02592 0.00104 0.02291 C -0.00052 0.02175 -0.00039 0.01736 -0.00104 0.01481 C -0.00078 0.01203 -0.00169 0.00787 -0.00039 0.00601 C 0.00078 0.00439 0.003 0.00625 0.00378 0.00833 C 0.00495 0.0118 0.00482 0.01643 0.00456 0.0206 C 0.00443 0.02291 0.00378 0.01643 0.00326 0.01435 C 0.00352 0.01111 0.0056 0.00578 0.00391 0.00532 C 0.00208 0.00486 -6.25E-7 0.0125 0.00156 0.01388 C 0.00391 0.01574 0.00638 0.01088 0.00872 0.00949 C 0.00912 0.01157 0.00872 0.0155 0.01003 0.01574 C 0.01133 0.01597 0.0112 0.0118 0.01211 0.01018 C 0.0155 0.00416 0.01914 -0.00139 0.02266 -0.00718 C 0.01745 -0.0007 0.01289 0.00856 0.0069 0.01203 C 0.00521 0.01296 0.00755 0.00324 0.00573 0.00277 L 0.00521 0.01157 C 0.00625 0.01296 0.00781 0.01319 0.00833 0.0155 C 0.01081 0.02361 0.00391 0.03449 0.0138 0.01041 C 0.01211 0.01111 0.01016 0.01134 0.00859 0.0125 C 0.0069 0.01319 0.00547 0.01736 0.00404 0.0162 C 0.00287 0.01504 0.00638 0.0081 0.00612 0.01018 C 0.00599 0.01412 0.00104 0.02638 0.00599 0.01342 L 0.00951 0.01111 C 0.00677 0.01412 0.0043 0.01828 0.0013 0.0199 C -6.25E-7 0.0206 0.00378 0.01643 0.00326 0.01435 L 0.0013 0.00625 C 0.00247 0.00555 0.00391 0.00578 0.00482 0.00416 C 0.00729 0.00023 0.01224 -0.01505 0.01094 -0.0095 C 0.01016 -0.00672 0.00938 -0.00417 0.00859 -0.00116 C 0.00768 0.00277 0.00534 0.01435 0.00612 0.01018 C 0.00794 0.00069 0.00742 0.00046 0.00781 0.01088 C 0.01276 -0.00255 0.00768 0.01088 0.00469 0.01782 C 0.00221 0.02338 -0.0056 0.03981 -0.00312 0.03402 C -0.00221 0.03171 -0.0013 0.02939 -0.00013 0.02731 C 0.00182 0.02338 0.00378 0.02013 0.00573 0.01643 C 0.00651 0.01458 0.00716 0.01273 0.00781 0.01088 C 0.00508 0.0125 0.00156 0.0206 -0.00026 0.01643 C -0.00195 0.01273 0.0043 0.0081 0.00703 0.00902 C 0.00938 0.00995 0.01198 0.02384 0.01055 0.02037 C 0.00742 0.01319 0.00482 0.00509 0.00195 -0.00255 C 0.00287 0.00069 0.00495 0.00347 0.00469 0.00694 C 0.00443 0.00972 -0.0056 0.00995 0.00534 0.00856 C 0.00365 0.01018 0.00182 0.01504 -6.25E-7 0.01365 C -0.00169 0.01226 -0.00117 0.00416 0.00065 0.00463 C 0.00234 0.00509 0.00117 0.01088 0.00156 0.01388 C 0.00091 0.01574 -0.00026 0.01736 -0.00052 0.01944 C -0.00078 0.02199 -6.25E-7 0.02453 -0.00013 0.02731 C -0.00026 0.02963 -0.00065 0.03634 -0.00156 0.03425 C -0.00273 0.03171 -0.00156 0.02731 -0.00156 0.02384 C -0.00013 0.02037 0.003 0.01481 0.00287 0.00949 C 0.00274 0.00671 0.00156 0.00439 0.00078 0.00162 C 0.00352 -0.00139 0.00586 -0.00857 0.00912 -0.00695 C 0.01133 -0.00602 0.00781 0.00092 0.00651 0.00439 C 0.00352 0.01296 -0.00052 0.02083 -0.00365 0.02939 L -0.00573 0.03495 C -0.00312 0.03055 -0.00026 0.02662 0.00195 0.02152 C 0.00287 0.01944 0.00208 0.01574 0.00326 0.01435 C 0.0056 0.01111 0.00872 0.01041 0.01146 0.00856 C 0.01211 0.01111 0.0138 0.01388 0.01328 0.01643 C 0.01302 0.01851 0.01068 0.02037 0.00977 0.01875 C 0.00768 0.01504 0.00755 0.00902 0.00651 0.00439 C 0.00573 0.00023 0.00404 -0.00834 0.00417 -0.00834 C 0.00391 -0.01088 0.00234 -0.01667 0.00378 -0.01575 C 0.00677 -0.01389 0.0082 -0.00764 0.01055 -0.00371 C 0.01172 -0.00186 0.01302 -0.00024 0.01445 0.00162 C 0.01133 0.00486 0.00833 0.00856 0.00521 0.01157 C 0.00143 0.01527 -0.00443 0.01782 0.0069 0.01203 C 0.00899 0.01018 0.01133 0.00856 0.01328 0.00601 C 0.01432 0.00439 0.01068 0.00694 0.00964 0.00833 C 0.00781 0.01088 0.00651 0.01458 0.00469 0.01782 C 0.00625 0.01736 0.0082 0.01504 0.00912 0.01713 C 0.0099 0.01898 0.0082 0.02222 0.0069 0.02268 C 0.0056 0.02338 0.0043 0.02106 0.00287 0.02037 C 0.00247 0.01851 -0.00169 0.00578 0.00156 0.00347 C 0.00508 0.00046 0.00573 0.01088 0.00599 0.01342 L -0.01745 -0.00533 L 0.00469 0.03101 L -6.25E-7 4.44444E-6 " pathEditMode="relative" rAng="13920000" ptsTypes="AAAAAAAAAAAAAAAAAAAAAAAAAAAAAAAAAAAAAAAAAAAAAAAAAAAAAAAAAAAAAAAAAAAAAAAAAAAAAAAAAA">
                                          <p:cBhvr>
                                            <p:cTn id="4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5" y="-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354 -0.00301 L 0.01354 -0.00324 C 0.01198 0.00579 0.01302 0.01736 0.00938 0.02338 C 0.00703 0.02732 0.00795 0.01227 0.00769 0.00671 C 0.00716 0.0007 0.00808 -0.00162 0.00912 -0.00741 C 0.01055 -0.00509 0.01589 0.00023 0.01263 0.00625 C 0.01159 0.00833 0.00912 0.00625 0.00769 0.00671 C 0.00625 0.00532 0.00365 0.00556 0.00313 0.00255 C 0.00274 0.00023 0.00456 -0.00301 0.00599 -0.00347 C 0.00808 -0.00417 0.01068 -0.00255 0.01276 -0.00046 C 0.01394 0.0007 0.01029 -0.00046 0.00873 -0.00046 C 0.00743 -0.00208 0.00508 -0.00741 0.0043 -0.00486 C 0.00365 -0.00208 0.0069 0.00417 0.00795 0.00208 C 0.00977 -0.00093 0.00821 -0.00694 0.00847 -0.01134 C 0.00964 -0.01134 0.01133 -0.00926 0.01211 -0.01134 C 0.01276 -0.01319 0.01042 -0.01458 0.00977 -0.01667 C 0.00795 -0.02454 0.00625 -0.03241 0.00443 -0.04051 C 0.00612 -0.02963 0.00938 -0.01875 0.00912 -0.00741 C 0.00899 -0.00417 0.00469 -0.0118 0.00365 -0.0088 L 0.00821 -0.00486 C 0.00938 -0.00602 0.01003 -0.00833 0.01133 -0.00856 C 0.01628 -0.00972 0.01979 0.00556 0.01068 -0.01944 C 0.01042 -0.01643 0.0099 -0.01319 0.0099 -0.00995 C 0.00964 -0.00694 0.01133 -0.00324 0.01016 -0.00116 C 0.00925 0.00023 0.00664 -0.00787 0.00769 -0.00671 C 0.00977 -0.00509 0.01459 0.00764 0.00925 -0.00532 L 0.00951 -0.01204 C 0.0099 -0.00648 0.01146 -0.00093 0.0112 0.00486 C 0.01107 0.00695 0.01029 -0.00069 0.00873 -0.00046 L 0.00404 -0.00023 C 0.00391 -0.00278 0.00469 -0.00486 0.00417 -0.00694 C 0.003 -0.01227 -0.00325 -0.02616 -0.00104 -0.02176 C 0.00026 -0.01968 0.00144 -0.01736 0.00274 -0.01505 C 0.0043 -0.01204 0.00951 -0.00393 0.00769 -0.00671 C 0.00339 -0.01319 0.00326 -0.01227 0.0086 -0.00926 C 0.00352 -0.02222 0.00873 -0.00926 0.01133 -0.00185 C 0.01328 0.0044 0.01914 0.02315 0.0168 0.01713 C 0.01615 0.01458 0.01524 0.01227 0.01446 0.00972 C 0.01315 0.00486 0.01224 0.00046 0.01094 -0.00393 C 0.01016 -0.00579 0.00951 -0.00764 0.0086 -0.00926 C 0.00873 -0.0044 0.01159 0.00463 0.00886 0.00602 C 0.00625 0.00764 0.00586 -0.0044 0.00756 -0.0088 C 0.00873 -0.01227 0.01706 -0.0118 0.01472 -0.01042 C 0.0099 -0.00787 0.00469 -0.00648 -0.00065 -0.0044 C 0.0017 -0.00486 0.00365 -0.00718 0.0056 -0.00555 C 0.0069 -0.0044 0.00352 0.01227 0.00677 -0.00602 C 0.0069 -0.00255 0.00886 0.00208 0.00729 0.00463 C 0.00612 0.00671 0.00209 0.00324 0.003 0.00046 C 0.00352 -0.00231 0.00625 0.00162 0.00795 0.00208 C 0.00886 0.00394 0.00925 0.00602 0.01029 0.00741 C 0.01133 0.00903 0.01302 0.00857 0.01446 0.00972 C 0.01576 0.01065 0.01914 0.01366 0.01758 0.01458 C 0.01589 0.01551 0.01394 0.01227 0.01211 0.01111 C 0.01094 0.00718 0.00899 0.00023 0.00612 -0.00139 C 0.00482 -0.00231 0.00313 -0.00116 0.00118 -0.00093 C 0.00078 -0.00648 -0.00208 -0.01319 -0.00026 -0.01782 C 0.00118 -0.02106 0.00352 -0.01296 0.00495 -0.00949 C 0.00834 -0.00139 0.01107 0.00787 0.01446 0.01644 L 0.01654 0.02176 C 0.01498 0.01597 0.01407 0.00972 0.01224 0.00417 C 0.01133 0.00208 0.00938 0.00185 0.00873 -0.00046 C 0.00808 -0.00555 0.00873 -0.01088 0.00886 -0.0162 C 0.01042 -0.01643 0.01224 -0.01805 0.01368 -0.01643 C 0.01472 -0.01528 0.01472 -0.01065 0.01341 -0.00972 C 0.01094 -0.00764 0.00782 -0.00949 0.00495 -0.00949 C 0.00248 -0.00972 -0.0026 -0.00995 -0.00286 -0.01018 C -0.00416 -0.01065 -0.00768 -0.01018 -0.00664 -0.01204 C -0.00455 -0.01643 -0.00078 -0.01667 0.00209 -0.01898 C 0.00352 -0.02037 0.00482 -0.02199 0.00612 -0.02384 C 0.0069 -0.01736 0.00782 -0.01111 0.00821 -0.00486 C 0.0086 0.00278 0.00808 0.01343 0.00912 -0.00741 C 0.0086 -0.01157 0.00886 -0.01597 0.00795 -0.02014 C 0.00756 -0.02268 0.00769 -0.01551 0.00808 -0.01343 C 0.0086 -0.00926 0.01016 -0.00579 0.01133 -0.00185 C 0.01146 -0.0044 0.01094 -0.00833 0.0125 -0.00926 C 0.01368 -0.01018 0.01485 -0.00602 0.01446 -0.0037 C 0.01459 -0.00116 0.01289 0.00023 0.01198 0.00208 C 0.01094 0.00232 0.00274 0.00463 0.00261 -0.00162 C 0.00235 -0.00856 0.00782 -0.00579 0.00925 -0.00532 L -0.00885 0.02685 L 0.0181 0.00324 L 0.00026 -0.00046 " pathEditMode="relative" rAng="9780000" ptsTypes="AAAAAAAAAAAAAAAAAAAAAAAAAAAAAAAAAAAAAAAAAAAAAAAAAAAAAAAAAAAAAAAAAAAAAAAAAAAAAAAAAA">
                                          <p:cBhvr>
                                            <p:cTn id="4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" y="-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75E-6 1.48148E-6 L 3.75E-6 0.00023 C 0.00273 -0.00764 0.00364 -0.01921 0.00833 -0.02315 C 0.01119 -0.0257 0.00768 -0.01181 0.00716 -0.00625 C 0.00651 -0.00023 0.00547 0.00139 0.00351 0.00648 C 0.00247 0.00347 -0.0017 -0.00417 0.00234 -0.00833 C 0.00377 -0.00996 0.0056 -0.00695 0.00716 -0.00625 C 0.00833 -0.00417 0.01067 -0.00301 0.01067 1.48148E-6 C 0.01067 0.00254 0.00859 0.00463 0.00716 0.0044 C 0.00481 0.00393 0.00286 0.00092 0.00117 -0.00208 C 0.00026 -0.00371 0.00351 -0.0007 0.00481 1.48148E-6 C 0.00599 0.00231 0.00716 0.00856 0.00833 0.00648 C 0.00963 0.00417 0.00755 -0.00347 0.00599 -0.00208 C 0.00377 1.48148E-6 0.00442 0.00648 0.00351 0.01065 C 0.00234 0.00995 0.00091 0.00694 3.75E-6 0.00856 C -0.00092 0.01018 0.00104 0.01273 0.00117 0.01504 C 0.00182 0.02338 0.00195 0.03194 0.00234 0.04051 C 0.00273 0.02917 0.00143 0.01713 0.00351 0.00648 C 0.00416 0.00347 0.00703 0.01296 0.00833 0.01065 L 0.00481 0.0044 C 0.00351 0.00509 0.00247 0.00694 0.00117 0.00648 C -0.00391 0.00486 -0.00456 -0.01158 3.75E-6 0.01713 C 0.00078 0.01435 0.00182 0.01157 0.00234 0.00856 C 0.00299 0.00579 0.00208 0.00139 0.00351 1.48148E-6 C 0.00468 -0.00093 0.0056 0.0081 0.00481 0.00648 C 0.00325 0.00393 0.00078 -0.01065 0.00351 0.0044 L 0.00234 0.01065 C 0.00273 0.00509 0.00234 -0.00093 0.00351 -0.00625 C 0.00403 -0.00833 0.00351 -0.00046 0.00481 1.48148E-6 L 0.0095 0.00231 C 0.00911 0.0044 0.0082 0.00625 0.00833 0.00856 C 0.00859 0.01435 0.01224 0.03079 0.01067 0.02546 C 0.00989 0.02268 0.00924 0.01991 0.00833 0.01713 C 0.00716 0.01342 0.00351 0.00301 0.00481 0.00648 C 0.00794 0.01504 0.00833 0.01435 0.00351 0.00856 C 0.00638 0.02361 0.00351 0.00833 0.00234 1.48148E-6 C 0.00143 -0.00695 -0.00105 -0.02801 3.75E-6 -0.02107 C 0.00039 -0.01829 0.00091 -0.01551 0.00117 -0.01273 C 0.00169 -0.00764 0.00182 -0.00278 0.00234 0.00231 C 0.0026 0.0044 0.00312 0.00648 0.00351 0.00856 C 0.00442 0.0037 0.00312 -0.00625 0.00599 -0.00625 C 0.00872 -0.00625 0.0069 0.00532 0.00481 0.00856 C 0.00299 0.01134 -0.00482 0.00648 -0.00235 0.00648 C 0.00273 0.00648 0.00794 0.00787 0.01315 0.00856 C 0.01106 0.00787 0.00859 0.00903 0.00716 0.00648 C 0.00612 0.00463 0.01211 -0.00972 0.00599 0.00648 C 0.00638 0.00301 0.00533 -0.00255 0.00716 -0.00417 C 0.00872 -0.00556 0.01198 1.48148E-6 0.01067 0.00231 C 0.0095 0.0044 0.00755 -0.0007 0.00599 -0.00208 C 0.0056 -0.00417 0.0056 -0.00671 0.00481 -0.00833 C 0.0039 -0.01042 0.00221 -0.01088 0.00117 -0.01273 C 0.00013 -0.01435 -0.00261 -0.01898 -0.00118 -0.01898 C 0.00078 -0.01898 0.00195 -0.01482 0.00351 -0.01273 C 0.00416 -0.00833 0.00468 -0.0007 0.00716 0.00231 C 0.00846 0.00393 0.01028 0.0037 0.01198 0.0044 C 0.01158 0.00995 0.01328 0.01782 0.01067 0.02129 C 0.00885 0.02384 0.00794 0.01458 0.00716 0.01065 C 0.0052 0.00116 0.00416 -0.00926 0.00234 -0.01898 L 0.00117 -0.02523 C 0.00156 -0.01898 0.00156 -0.0125 0.00234 -0.00625 C 0.00273 -0.00371 0.00481 -0.00255 0.00481 1.48148E-6 C 0.00481 0.00532 0.00312 0.00995 0.00234 0.01504 C 0.00078 0.01435 -0.00144 0.01504 -0.00235 0.01273 C -0.00313 0.01111 -0.00248 0.00671 -0.00118 0.00648 C 0.00169 0.00579 0.00442 0.00926 0.00716 0.01065 C 0.0095 0.01204 0.01432 0.01504 0.01432 0.01528 C 0.01549 0.01643 0.01914 0.01782 0.01783 0.01921 C 0.0151 0.02222 0.01145 0.02037 0.00833 0.02129 C 0.00677 0.02176 0.0052 0.02268 0.00351 0.02338 C 0.00403 0.01713 0.00416 0.01065 0.00481 0.0044 C 0.00547 -0.00301 0.00794 -0.01296 0.00351 0.00648 C 0.00312 0.01065 0.00234 0.01481 0.00234 0.01921 C 0.00234 0.02153 0.00351 0.01504 0.00351 0.01273 C 0.00351 0.00856 0.00273 0.0044 0.00234 1.48148E-6 C 0.00156 0.00231 0.00143 0.00648 3.75E-6 0.00648 C -0.00131 0.00648 -0.0017 0.00208 -0.00118 1.48148E-6 C -0.00065 -0.00232 0.00117 -0.00278 0.00234 -0.00417 C 0.00338 -0.00371 0.01158 -0.00162 0.01067 0.0044 C 0.00976 0.01111 0.00481 0.00555 0.00351 0.0044 L 0.0263 -0.0169 L -0.00352 -0.00833 L 0.01315 0.0044 " pathEditMode="relative" rAng="0" ptsTypes="AAAAAAAAAAAAAAAAAAAAAAAAAAAAAAAAAAAAAAAAAAAAAAAAAAAAAAAAAAAAAAAAAAAAAAAAAAAAAAAAAA">
                                          <p:cBhvr>
                                            <p:cTn id="5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33" y="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86 -0.01783 L 0.00873 -0.01783 C 0.0112 -0.00972 0.01628 -0.00232 0.01576 0.00694 C 0.0155 0.0125 0.01055 2.59259E-6 0.00821 -0.00371 C 0.0056 -0.00764 0.00534 -0.01019 0.00391 -0.01574 C 0.00586 -0.01574 0.01172 -0.01806 0.01172 -0.00996 C 0.01172 -0.00695 0.00938 -0.00556 0.00821 -0.00371 C 0.00664 -0.00278 0.00482 2.59259E-6 0.00339 -0.00139 C 0.00209 -0.00278 0.00222 -0.00695 0.003 -0.00903 C 0.00443 -0.0125 0.00691 -0.01389 0.00925 -0.01482 C 0.01055 -0.01551 0.00743 -0.01204 0.00638 -0.01042 C 0.00469 -0.00972 0.00105 -0.01111 0.00144 -0.00834 C 0.00196 -0.0051 0.00664 -0.0044 0.00678 -0.00764 C 0.00691 -0.01204 0.00352 -0.01435 0.00196 -0.01783 C 0.00287 -0.01922 0.00508 -0.01991 0.00469 -0.02222 C 0.00443 -0.02431 0.00222 -0.02269 0.00105 -0.02361 C -0.00338 -0.02709 -0.00755 -0.03125 -0.01184 -0.03496 C -0.00664 -0.02847 -0.00013 -0.02431 0.00391 -0.01574 C 0.00508 -0.0132 -0.00104 -0.01366 -0.00052 -0.01042 L 0.0043 -0.01273 C 0.00456 -0.01505 0.0043 -0.0176 0.00508 -0.01922 C 0.0086 -0.02616 0.0168 -0.01875 0.00066 -0.02662 C 0.00157 -0.02385 0.00235 -0.02084 0.00352 -0.01852 C 0.00456 -0.01621 0.00717 -0.01528 0.00704 -0.01227 C 0.00691 -0.01019 0.00209 -0.01343 0.00326 -0.01366 C 0.00534 -0.01482 0.01355 -0.01111 0.00495 -0.01459 L 0.00248 -0.01968 C 0.00495 -0.01621 0.00808 -0.01366 0.01003 -0.00926 C 0.01081 -0.00718 0.0073 -0.01204 0.00638 -0.01042 L 0.00287 -0.0044 C 0.00209 -0.00602 0.0017 -0.00834 0.00039 -0.00949 C -0.00247 -0.01204 -0.01224 -0.01505 -0.00885 -0.01459 C -0.00716 -0.01435 -0.00546 -0.01389 -0.00364 -0.01389 C -0.0013 -0.01366 0.0056 -0.01389 0.00326 -0.01366 C -0.00247 -0.01343 -0.00234 -0.0125 0.00287 -0.01667 C -0.00586 -0.02014 0.003 -0.01667 0.00769 -0.01412 C 0.01146 -0.01204 0.02292 -0.00486 0.01901 -0.00695 C 0.01745 -0.00764 0.01589 -0.00834 0.01446 -0.00949 C 0.01172 -0.01111 0.00925 -0.01343 0.00651 -0.01528 C 0.00547 -0.01597 0.00417 -0.01621 0.00287 -0.01667 C 0.00482 -0.01297 0.01029 -0.00972 0.00886 -0.00533 C 0.00743 -0.00116 0.00274 -0.00996 0.00222 -0.01482 C 0.00183 -0.01898 0.00821 -0.02847 0.00691 -0.02454 C 0.0043 -0.0169 0.00105 -0.00972 -0.00208 -0.00209 C -0.00065 -0.00486 0.00013 -0.00926 0.00209 -0.01019 C 0.00352 -0.01088 0.0073 0.00578 0.00261 -0.01204 C 0.00417 -0.00949 0.0073 -0.00834 0.00717 -0.00463 C 0.00704 -0.00162 0.00274 0.00046 0.00222 -0.00255 C 0.00183 -0.00556 0.00534 -0.00579 0.00678 -0.00764 C 0.00795 -0.00695 0.00925 -0.00579 0.01042 -0.00602 C 0.01185 -0.00648 0.01303 -0.0088 0.01446 -0.00949 C 0.01576 -0.01019 0.01941 -0.01181 0.01862 -0.00972 C 0.01758 -0.00672 0.01498 -0.00718 0.01316 -0.00579 C 0.01068 -0.00718 0.00678 -0.01019 0.00404 -0.0081 C 0.00261 -0.00695 0.00183 -0.00394 0.00053 -0.00185 C -0.00195 -0.0051 -0.00651 -0.00672 -0.0069 -0.0125 C -0.00716 -0.01644 -0.00221 -0.0132 -4.16667E-6 -0.01227 C 0.0056 -0.01042 0.0112 -0.00672 0.0168 -0.0044 L 0.02045 -0.00301 C 0.01719 -0.00556 0.01407 -0.0088 0.01068 -0.01088 C 0.00925 -0.01158 0.00756 -0.00903 0.00638 -0.01042 C 0.00378 -0.0132 0.00248 -0.01806 0.00039 -0.02199 C 0.00157 -0.02385 0.00235 -0.02755 0.00391 -0.02778 C 0.00508 -0.02824 0.00691 -0.025 0.00638 -0.02292 C 0.00521 -0.01806 0.00209 -0.01574 -4.16667E-6 -0.01227 C -0.00182 -0.00949 -0.00572 -0.00371 -0.00586 -0.00371 C -0.00703 -0.00255 -0.00963 0.00231 -0.00963 -0.00047 C -0.00963 -0.00625 -0.0069 -0.01065 -0.00572 -0.01597 C -0.00507 -0.01852 -0.00481 -0.02153 -0.00416 -0.02431 C -0.00143 -0.02037 0.00157 -0.0169 0.0043 -0.01273 C 0.00756 -0.00787 0.01107 0.00115 0.00391 -0.01574 C 0.00209 -0.01852 0.00053 -0.02176 -0.00156 -0.02408 C -0.00273 -0.02523 -0.00026 -0.02014 0.00092 -0.01898 C 0.00287 -0.01667 0.00534 -0.01574 0.00769 -0.01412 C 0.00691 -0.01644 0.00495 -0.01898 0.00573 -0.02107 C 0.00638 -0.02315 0.00873 -0.0213 0.00951 -0.01945 C 0.01029 -0.0176 0.00964 -0.01459 0.00964 -0.01204 C 0.00886 -0.01065 0.00365 0.00069 0.00131 -0.00371 C -0.00156 -0.00857 0.00365 -0.0132 0.00495 -0.01459 L 0.00352 0.03102 L 0.01472 -0.01875 L -4.16667E-6 2.59259E-6 " pathEditMode="relative" rAng="7260000" ptsTypes="AAAAAAAAAAAAAAAAAAAAAAAAAAAAAAAAAAAAAAAAAAAAAAAAAAAAAAAAAAAAAAAAAAAAAAAAAAAAAAAAAA">
                                          <p:cBhvr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51" y="13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42" presetClass="path" presetSubtype="0" accel="50000" decel="4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-4.07407E-6 L -0.39961 -0.09421 " pathEditMode="relative" rAng="0" ptsTypes="AA">
                                          <p:cBhvr>
                                            <p:cTn id="62" dur="75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987" y="-472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64" presetID="8" presetClass="emph" presetSubtype="0" fill="hold" nodeType="after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7200000" p14:bounceEnd="100000">
                                          <p:cBhvr>
                                            <p:cTn id="65" dur="75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50000" fill="hold" nodeType="withEffect" p14:presetBounceEnd="8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9961 -0.09421 L -0.79935 -0.02476 " pathEditMode="relative" rAng="0" ptsTypes="AA" p14:bounceEnd="84000">
                                          <p:cBhvr>
                                            <p:cTn id="67" dur="75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987" y="34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1)">
                                          <p:cBhvr>
                                            <p:cTn id="69" dur="4108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75E-6 1.48148E-6 L -0.16159 -0.34213 " pathEditMode="relative" rAng="0" ptsTypes="AA">
                                          <p:cBhvr>
                                            <p:cTn id="7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86" y="-17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7.40741E-7 L -0.31667 0.01782 " pathEditMode="relative" rAng="0" ptsTypes="AA">
                                          <p:cBhvr>
                                            <p:cTn id="7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833" y="8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3.7037E-7 L 0.47279 -0.59792 " pathEditMode="relative" rAng="0" ptsTypes="AA">
                                          <p:cBhvr>
                                            <p:cTn id="7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633" y="-298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3.7037E-7 L 0.35599 -0.03843 " pathEditMode="relative" rAng="0" ptsTypes="AA">
                                          <p:cBhvr>
                                            <p:cTn id="7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99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-4.07407E-6 L 0.26771 0.42362 " pathEditMode="relative" rAng="0" ptsTypes="AA">
                                          <p:cBhvr>
                                            <p:cTn id="7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385" y="211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7.40741E-7 L -0.23619 0.41667 " pathEditMode="relative" rAng="0" ptsTypes="AA">
                                          <p:cBhvr>
                                            <p:cTn id="8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810" y="20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83" dur="1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 L -0.91797 0.67731 " pathEditMode="relative" rAng="0" ptsTypes="AA">
                                          <p:cBhvr>
                                            <p:cTn id="8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898" y="33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accel="90000" decel="1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79935 -0.02476 L -0.02513 0.59537 " pathEditMode="relative" rAng="0" ptsTypes="AA">
                                          <p:cBhvr>
                                            <p:cTn id="87" dur="1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711" y="30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4.79167E-6 4.81481E-6 L 4.79167E-6 -1.16018 " pathEditMode="relative" rAng="0" ptsTypes="AA">
                                          <p:cBhvr>
                                            <p:cTn id="89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0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8" presetClass="emph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91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2" presetID="42" presetClass="path" presetSubtype="0" accel="50000" decel="5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79167E-6 -1.16019 L 4.79167E-6 -3.7037E-7 " pathEditMode="relative" rAng="0" ptsTypes="AA">
                                          <p:cBhvr>
                                            <p:cTn id="93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7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95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858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0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15" grpId="0"/>
          <p:bldP spid="15" grpId="1"/>
          <p:bldP spid="15" grpId="2"/>
          <p:bldP spid="8" grpId="0"/>
          <p:bldP spid="6" grpId="0"/>
          <p:bldP spid="6" grpId="1"/>
          <p:bldP spid="6" grpId="2"/>
          <p:bldP spid="11" grpId="0"/>
          <p:bldP spid="11" grpId="1"/>
          <p:bldP spid="11" grpId="2"/>
          <p:bldP spid="12" grpId="0"/>
          <p:bldP spid="12" grpId="1"/>
          <p:bldP spid="12" grpId="2"/>
          <p:bldP spid="13" grpId="0"/>
          <p:bldP spid="13" grpId="1"/>
          <p:bldP spid="13" grpId="2"/>
          <p:bldP spid="14" grpId="0"/>
          <p:bldP spid="14" grpId="1"/>
          <p:bldP spid="14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66667E-6 3.7037E-7 L -6.66667E-6 3.7037E-7 C 0.00273 -0.00764 0.00364 -0.01921 0.00833 -0.02315 C 0.01119 -0.0257 0.00767 -0.01181 0.00715 -0.00625 C 0.0065 -0.00023 0.00546 0.00139 0.00351 0.00648 C 0.00247 0.00347 -0.0017 -0.00417 0.00234 -0.00833 C 0.00377 -0.00995 0.00559 -0.00695 0.00715 -0.00625 C 0.00833 -0.00417 0.01067 -0.00301 0.01067 3.7037E-7 C 0.01067 0.00255 0.00859 0.00463 0.00715 0.0044 C 0.00481 0.00393 0.00286 0.00092 0.00116 -0.00208 C 0.00025 -0.0037 0.00351 -0.0007 0.00481 3.7037E-7 C 0.00598 0.00231 0.00715 0.00856 0.00833 0.00648 C 0.00963 0.00417 0.00754 -0.00347 0.00598 -0.00208 C 0.00377 3.7037E-7 0.00442 0.00648 0.00351 0.01065 C 0.00234 0.00995 0.0009 0.00694 -6.66667E-6 0.00856 C -0.00092 0.01018 0.00103 0.01273 0.00116 0.01505 C 0.00182 0.02338 0.00195 0.03194 0.00234 0.04051 C 0.00273 0.02917 0.00142 0.01713 0.00351 0.00648 C 0.00416 0.00347 0.00702 0.01296 0.00833 0.01065 L 0.00481 0.0044 C 0.00351 0.00509 0.00247 0.00694 0.00116 0.00648 C -0.00391 0.00486 -0.00456 -0.01158 -6.66667E-6 0.01713 C 0.00077 0.01435 0.00182 0.01157 0.00234 0.00856 C 0.00299 0.00579 0.00208 0.00139 0.00351 3.7037E-7 C 0.00468 -0.00093 0.00559 0.0081 0.00481 0.00648 C 0.00325 0.00393 0.00077 -0.01065 0.00351 0.0044 L 0.00234 0.01065 C 0.00273 0.00509 0.00234 -0.00093 0.00351 -0.00625 C 0.00403 -0.00833 0.00351 -0.00046 0.00481 3.7037E-7 L 0.0095 0.00231 C 0.00911 0.0044 0.0082 0.00625 0.00833 0.00856 C 0.00859 0.01435 0.01223 0.03079 0.01067 0.02546 C 0.00989 0.02268 0.00924 0.01991 0.00833 0.01713 C 0.00715 0.01342 0.00351 0.00301 0.00481 0.00648 C 0.00794 0.01505 0.00833 0.01435 0.00351 0.00856 C 0.00637 0.02361 0.00351 0.00833 0.00234 3.7037E-7 C 0.00142 -0.00695 -0.00105 -0.02801 -6.66667E-6 -0.02107 C 0.00038 -0.01829 0.0009 -0.01551 0.00116 -0.01273 C 0.00169 -0.00764 0.00182 -0.00278 0.00234 0.00231 C 0.0026 0.0044 0.00312 0.00648 0.00351 0.00856 C 0.00442 0.0037 0.00312 -0.00625 0.00598 -0.00625 C 0.00872 -0.00625 0.00689 0.00532 0.00481 0.00856 C 0.00299 0.01134 -0.00483 0.00648 -0.00235 0.00648 C 0.00273 0.00648 0.00794 0.00787 0.01314 0.00856 C 0.01106 0.00787 0.00859 0.00903 0.00715 0.00648 C 0.00611 0.00463 0.0121 -0.00972 0.00598 0.00648 C 0.00637 0.00301 0.00533 -0.00255 0.00715 -0.00417 C 0.00872 -0.00556 0.01197 3.7037E-7 0.01067 0.00231 C 0.0095 0.0044 0.00754 -0.0007 0.00598 -0.00208 C 0.00559 -0.00417 0.00559 -0.00671 0.00481 -0.00833 C 0.0039 -0.01042 0.00221 -0.01088 0.00116 -0.01273 C 0.00012 -0.01435 -0.00261 -0.01898 -0.00118 -0.01898 C 0.00077 -0.01898 0.00195 -0.01482 0.00351 -0.01273 C 0.00416 -0.00833 0.00468 -0.0007 0.00715 0.00231 C 0.00846 0.00393 0.01028 0.0037 0.01197 0.0044 C 0.01158 0.00995 0.01327 0.01782 0.01067 0.0213 C 0.00885 0.02384 0.00794 0.01458 0.00715 0.01065 C 0.0052 0.00116 0.00416 -0.00926 0.00234 -0.01898 L 0.00116 -0.02523 C 0.00155 -0.01898 0.00155 -0.0125 0.00234 -0.00625 C 0.00273 -0.0037 0.00481 -0.00255 0.00481 3.7037E-7 C 0.00481 0.00532 0.00312 0.00995 0.00234 0.01505 C 0.00077 0.01435 -0.00144 0.01505 -0.00235 0.01273 C -0.00313 0.01111 -0.00248 0.00671 -0.00118 0.00648 C 0.00169 0.00579 0.00442 0.00926 0.00715 0.01065 C 0.0095 0.01204 0.01432 0.01505 0.01432 0.01505 C 0.01549 0.01643 0.01913 0.01782 0.01783 0.01921 C 0.0151 0.02222 0.01145 0.02037 0.00833 0.0213 C 0.00676 0.02176 0.0052 0.02268 0.00351 0.02338 C 0.00403 0.01713 0.00416 0.01065 0.00481 0.0044 C 0.00546 -0.00301 0.00794 -0.01296 0.00351 0.00648 C 0.00312 0.01065 0.00234 0.01481 0.00234 0.01921 C 0.00234 0.02153 0.00351 0.01505 0.00351 0.01273 C 0.00351 0.00856 0.00273 0.0044 0.00234 3.7037E-7 C 0.00155 0.00231 0.00142 0.00648 -6.66667E-6 0.00648 C -0.00131 0.00648 -0.0017 0.00208 -0.00118 3.7037E-7 C -0.00066 -0.00232 0.00116 -0.00278 0.00234 -0.00417 C 0.00338 -0.0037 0.01158 -0.00162 0.01067 0.0044 C 0.00976 0.01111 0.00481 0.00555 0.00351 0.0044 L 0.02629 -0.0169 L -0.00352 -0.00833 L 0.01314 0.0044 " pathEditMode="relative" ptsTypes="AAAAAAAAAAAAAAAAAAAAAAAAAAAAAAAAAAAAAAAAAAAAAAAAAAAAAAAAAAAAAAAAAAAAAAAAAAAAAAAAAA">
                                          <p:cBhvr>
                                            <p:cTn id="4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82 0.02315 L -0.00169 0.02315 C -0.00625 0.01875 -0.01289 0.01806 -0.01536 0.00996 C -0.01705 0.0051 -0.00898 0.01042 -0.00585 0.01088 C -0.00234 0.01158 -0.00143 0.01343 0.00157 0.01644 C -4.58333E-6 0.01852 -0.00403 0.02639 -0.00664 0.01968 C -0.00768 0.01713 -0.00612 0.01366 -0.00585 0.01088 C -0.00468 0.0088 -0.00455 0.0044 -0.0026 0.00417 C -0.00143 0.0044 -0.00013 0.00764 0.00013 0.01019 C 0.00013 0.01436 -0.00143 0.01806 -0.00299 0.0213 C -0.0039 0.02292 -0.00247 0.0169 -0.00208 0.01459 C -0.00091 0.0125 0.00248 0.00996 0.00131 0.00787 C -0.00013 0.00579 -0.00429 0.00996 -0.00338 0.01274 C -0.00208 0.01644 0.00157 0.01482 0.00391 0.01621 C 0.00365 0.01829 0.00209 0.02107 0.003 0.02269 C 0.00404 0.02408 0.00495 0.02037 0.00652 0.02014 C 0.0112 0.01829 0.01602 0.0176 0.02045 0.01621 C 0.01433 0.01621 0.00769 0.01945 0.00157 0.01644 C -0.00013 0.01551 0.00495 0.00973 0.00365 0.00764 L 0.0004 0.01436 C 0.00079 0.01667 0.00196 0.01829 0.00144 0.02061 C 0.00118 0.02963 -0.00794 0.03195 0.00782 0.02199 C 0.00625 0.02084 0.00456 0.01922 0.00287 0.01852 C 0.00092 0.01737 -0.00117 0.01945 -0.00208 0.0169 C -0.0026 0.01482 0.00235 0.01274 0.00131 0.01412 C 0.00013 0.01713 -0.00781 0.02246 0.0004 0.01667 L 0.00404 0.01829 C 0.00092 0.01806 -0.00247 0.01899 -0.00559 0.01737 C -0.00677 0.01667 -0.00234 0.0169 -0.00208 0.01459 L -0.00117 0.00602 C -4.58333E-6 0.00672 0.00118 0.00811 0.00248 0.00787 C 0.0056 0.00695 0.01459 -0.00069 0.01172 0.00255 C 0.01029 0.00394 0.00873 0.00533 0.0073 0.00718 C 0.00521 0.00949 -0.00039 0.01667 0.00131 0.01412 C 0.00612 0.00811 0.00573 0.00741 0.00274 0.01644 C 0.01068 0.01019 0.00261 0.01644 -0.00195 0.01899 C -0.00612 0.02107 -0.01744 0.02709 -0.01367 0.02454 C -0.0121 0.02385 -0.01054 0.02269 -0.00898 0.02199 C -0.00625 0.02061 -0.00351 0.02014 -0.00065 0.01875 C 0.00053 0.01829 0.00157 0.01713 0.00274 0.01644 C -4.58333E-6 0.01505 -0.00546 0.01806 -0.00572 0.01297 C -0.00585 0.00811 0.00066 0.01065 0.00235 0.01412 C 0.00404 0.01713 0.00222 0.03125 0.00196 0.02686 C 0.0017 0.01783 0.00209 0.00857 0.00209 -0.00069 C 0.00183 0.00301 0.00261 0.00787 0.00131 0.00996 C 0.0004 0.01204 -0.00807 0.00232 0.00144 0.01204 C -0.00052 0.01158 -0.00364 0.01389 -0.00468 0.01065 C -0.00546 0.00811 -0.0026 0.00186 -0.00156 0.00417 C -4.58333E-6 0.00602 -0.00273 0.00973 -0.00338 0.01274 C -0.00455 0.01343 -0.00598 0.01366 -0.00677 0.01528 C -0.00794 0.0169 -0.00807 0.01991 -0.00898 0.02199 C -0.00989 0.02385 -0.01223 0.02917 -0.01237 0.02662 C -0.0125 0.02315 -0.01028 0.02084 -0.00924 0.01783 C -0.00677 0.01644 -0.00247 0.01482 -0.00104 0.01042 C -0.00013 0.00787 -0.00039 0.00463 -0.00013 0.00162 C 0.003 0.00186 0.0073 -0.00162 0.00938 0.00278 C 0.01094 0.00579 0.00586 0.00811 0.00365 0.00973 C -0.00156 0.01389 -0.00729 0.01644 -0.01263 0.02037 L -0.01601 0.02292 C -0.0125 0.02176 -0.00924 0.0213 -0.00546 0.01945 C -0.00403 0.01852 -0.00351 0.01482 -0.00208 0.01459 C 0.00092 0.01482 0.00352 0.0169 0.00652 0.01806 C 0.00625 0.02084 0.00678 0.02477 0.00547 0.02639 C 0.00469 0.02801 0.00209 0.02709 0.00196 0.02477 C 0.00131 0.01968 0.00313 0.01459 0.00365 0.00973 C 0.0043 0.00556 0.0056 -0.00324 0.00573 -0.00324 C 0.00638 -0.00555 0.00691 -0.01203 0.00769 -0.00972 C 0.00964 -0.00509 0.00886 0.00139 0.00925 0.00695 C 0.0099 0.00973 0.01055 0.01227 0.01107 0.01528 C 0.00756 0.01482 0.00391 0.01505 0.0004 0.01436 C -0.0039 0.01366 -0.00963 0.00996 0.00157 0.01644 C 0.00391 0.0169 0.00638 0.01806 0.00886 0.0176 C 0.01016 0.0176 0.00638 0.01598 0.00508 0.01598 C 0.00274 0.01644 0.00053 0.01806 -0.00195 0.01899 C -0.00065 0.02014 0.0017 0.02014 0.00183 0.02269 C 0.00196 0.025 -0.00052 0.02593 -0.00169 0.02524 C -0.00299 0.02454 -0.00338 0.0213 -0.00429 0.01922 C -0.00416 0.01737 -0.00351 0.00278 -0.00013 0.00394 C 0.00378 0.0051 0.00105 0.01436 0.0004 0.01667 L -0.01315 -0.02222 L -0.00625 0.0301 L -0.00026 -0.00046 " pathEditMode="relative" rAng="15960000" ptsTypes="AAAAAAAAAAAAAAAAAAAAAAAAAAAAAAAAAAAAAAAAAAAAAAAAAAAAAAAAAAAAAAAAAAAAAAAAAAAAAAAAAA">
                                          <p:cBhvr>
                                            <p:cTn id="44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625 0.02106 L 0.00625 0.02083 C 0.00117 0.02199 -0.00456 0.02777 -0.00924 0.02361 C -0.01211 0.02106 -0.00378 0.01759 -0.00104 0.01481 C 0.00208 0.01203 0.00339 0.0125 0.0069 0.01203 C 0.00625 0.0155 0.00534 0.02592 0.00104 0.02291 C -0.00052 0.02175 -0.00039 0.01736 -0.00104 0.01481 C -0.00078 0.01203 -0.00169 0.00787 -0.00039 0.00601 C 0.00078 0.00439 0.003 0.00625 0.00378 0.00833 C 0.00495 0.0118 0.00482 0.01643 0.00456 0.0206 C 0.00443 0.02291 0.00378 0.01643 0.00326 0.01435 C 0.00352 0.01111 0.0056 0.00578 0.00391 0.00532 C 0.00208 0.00486 -6.25E-7 0.0125 0.00156 0.01388 C 0.00391 0.01574 0.00638 0.01088 0.00872 0.00949 C 0.00912 0.01157 0.00872 0.0155 0.01003 0.01574 C 0.01133 0.01597 0.0112 0.0118 0.01211 0.01018 C 0.0155 0.00416 0.01914 -0.00139 0.02266 -0.00718 C 0.01745 -0.0007 0.01289 0.00856 0.0069 0.01203 C 0.00521 0.01296 0.00755 0.00324 0.00573 0.00277 L 0.00521 0.01157 C 0.00625 0.01296 0.00781 0.01319 0.00833 0.0155 C 0.01081 0.02361 0.00391 0.03449 0.0138 0.01041 C 0.01211 0.01111 0.01016 0.01134 0.00859 0.0125 C 0.0069 0.01319 0.00547 0.01736 0.00404 0.0162 C 0.00287 0.01504 0.00638 0.0081 0.00612 0.01018 C 0.00599 0.01412 0.00104 0.02638 0.00599 0.01342 L 0.00951 0.01111 C 0.00677 0.01412 0.0043 0.01828 0.0013 0.0199 C -6.25E-7 0.0206 0.00378 0.01643 0.00326 0.01435 L 0.0013 0.00625 C 0.00247 0.00555 0.00391 0.00578 0.00482 0.00416 C 0.00729 0.00023 0.01224 -0.01505 0.01094 -0.0095 C 0.01016 -0.00672 0.00938 -0.00417 0.00859 -0.00116 C 0.00768 0.00277 0.00534 0.01435 0.00612 0.01018 C 0.00794 0.00069 0.00742 0.00046 0.00781 0.01088 C 0.01276 -0.00255 0.00768 0.01088 0.00469 0.01782 C 0.00221 0.02338 -0.0056 0.03981 -0.00312 0.03402 C -0.00221 0.03171 -0.0013 0.02939 -0.00013 0.02731 C 0.00182 0.02338 0.00378 0.02013 0.00573 0.01643 C 0.00651 0.01458 0.00716 0.01273 0.00781 0.01088 C 0.00508 0.0125 0.00156 0.0206 -0.00026 0.01643 C -0.00195 0.01273 0.0043 0.0081 0.00703 0.00902 C 0.00938 0.00995 0.01198 0.02384 0.01055 0.02037 C 0.00742 0.01319 0.00482 0.00509 0.00195 -0.00255 C 0.00287 0.00069 0.00495 0.00347 0.00469 0.00694 C 0.00443 0.00972 -0.0056 0.00995 0.00534 0.00856 C 0.00365 0.01018 0.00182 0.01504 -6.25E-7 0.01365 C -0.00169 0.01226 -0.00117 0.00416 0.00065 0.00463 C 0.00234 0.00509 0.00117 0.01088 0.00156 0.01388 C 0.00091 0.01574 -0.00026 0.01736 -0.00052 0.01944 C -0.00078 0.02199 -6.25E-7 0.02453 -0.00013 0.02731 C -0.00026 0.02963 -0.00065 0.03634 -0.00156 0.03425 C -0.00273 0.03171 -0.00156 0.02731 -0.00156 0.02384 C -0.00013 0.02037 0.003 0.01481 0.00287 0.00949 C 0.00274 0.00671 0.00156 0.00439 0.00078 0.00162 C 0.00352 -0.00139 0.00586 -0.00857 0.00912 -0.00695 C 0.01133 -0.00602 0.00781 0.00092 0.00651 0.00439 C 0.00352 0.01296 -0.00052 0.02083 -0.00365 0.02939 L -0.00573 0.03495 C -0.00312 0.03055 -0.00026 0.02662 0.00195 0.02152 C 0.00287 0.01944 0.00208 0.01574 0.00326 0.01435 C 0.0056 0.01111 0.00872 0.01041 0.01146 0.00856 C 0.01211 0.01111 0.0138 0.01388 0.01328 0.01643 C 0.01302 0.01851 0.01068 0.02037 0.00977 0.01875 C 0.00768 0.01504 0.00755 0.00902 0.00651 0.00439 C 0.00573 0.00023 0.00404 -0.00834 0.00417 -0.00834 C 0.00391 -0.01088 0.00234 -0.01667 0.00378 -0.01575 C 0.00677 -0.01389 0.0082 -0.00764 0.01055 -0.00371 C 0.01172 -0.00186 0.01302 -0.00024 0.01445 0.00162 C 0.01133 0.00486 0.00833 0.00856 0.00521 0.01157 C 0.00143 0.01527 -0.00443 0.01782 0.0069 0.01203 C 0.00899 0.01018 0.01133 0.00856 0.01328 0.00601 C 0.01432 0.00439 0.01068 0.00694 0.00964 0.00833 C 0.00781 0.01088 0.00651 0.01458 0.00469 0.01782 C 0.00625 0.01736 0.0082 0.01504 0.00912 0.01713 C 0.0099 0.01898 0.0082 0.02222 0.0069 0.02268 C 0.0056 0.02338 0.0043 0.02106 0.00287 0.02037 C 0.00247 0.01851 -0.00169 0.00578 0.00156 0.00347 C 0.00508 0.00046 0.00573 0.01088 0.00599 0.01342 L -0.01745 -0.00533 L 0.00469 0.03101 L -6.25E-7 4.44444E-6 " pathEditMode="relative" rAng="13920000" ptsTypes="AAAAAAAAAAAAAAAAAAAAAAAAAAAAAAAAAAAAAAAAAAAAAAAAAAAAAAAAAAAAAAAAAAAAAAAAAAAAAAAAAA">
                                          <p:cBhvr>
                                            <p:cTn id="4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5" y="-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354 -0.00301 L 0.01354 -0.00324 C 0.01198 0.00579 0.01302 0.01736 0.00938 0.02338 C 0.00703 0.02732 0.00795 0.01227 0.00769 0.00671 C 0.00716 0.0007 0.00808 -0.00162 0.00912 -0.00741 C 0.01055 -0.00509 0.01589 0.00023 0.01263 0.00625 C 0.01159 0.00833 0.00912 0.00625 0.00769 0.00671 C 0.00625 0.00532 0.00365 0.00556 0.00313 0.00255 C 0.00274 0.00023 0.00456 -0.00301 0.00599 -0.00347 C 0.00808 -0.00417 0.01068 -0.00255 0.01276 -0.00046 C 0.01394 0.0007 0.01029 -0.00046 0.00873 -0.00046 C 0.00743 -0.00208 0.00508 -0.00741 0.0043 -0.00486 C 0.00365 -0.00208 0.0069 0.00417 0.00795 0.00208 C 0.00977 -0.00093 0.00821 -0.00694 0.00847 -0.01134 C 0.00964 -0.01134 0.01133 -0.00926 0.01211 -0.01134 C 0.01276 -0.01319 0.01042 -0.01458 0.00977 -0.01667 C 0.00795 -0.02454 0.00625 -0.03241 0.00443 -0.04051 C 0.00612 -0.02963 0.00938 -0.01875 0.00912 -0.00741 C 0.00899 -0.00417 0.00469 -0.0118 0.00365 -0.0088 L 0.00821 -0.00486 C 0.00938 -0.00602 0.01003 -0.00833 0.01133 -0.00856 C 0.01628 -0.00972 0.01979 0.00556 0.01068 -0.01944 C 0.01042 -0.01643 0.0099 -0.01319 0.0099 -0.00995 C 0.00964 -0.00694 0.01133 -0.00324 0.01016 -0.00116 C 0.00925 0.00023 0.00664 -0.00787 0.00769 -0.00671 C 0.00977 -0.00509 0.01459 0.00764 0.00925 -0.00532 L 0.00951 -0.01204 C 0.0099 -0.00648 0.01146 -0.00093 0.0112 0.00486 C 0.01107 0.00695 0.01029 -0.00069 0.00873 -0.00046 L 0.00404 -0.00023 C 0.00391 -0.00278 0.00469 -0.00486 0.00417 -0.00694 C 0.003 -0.01227 -0.00325 -0.02616 -0.00104 -0.02176 C 0.00026 -0.01968 0.00144 -0.01736 0.00274 -0.01505 C 0.0043 -0.01204 0.00951 -0.00393 0.00769 -0.00671 C 0.00339 -0.01319 0.00326 -0.01227 0.0086 -0.00926 C 0.00352 -0.02222 0.00873 -0.00926 0.01133 -0.00185 C 0.01328 0.0044 0.01914 0.02315 0.0168 0.01713 C 0.01615 0.01458 0.01524 0.01227 0.01446 0.00972 C 0.01315 0.00486 0.01224 0.00046 0.01094 -0.00393 C 0.01016 -0.00579 0.00951 -0.00764 0.0086 -0.00926 C 0.00873 -0.0044 0.01159 0.00463 0.00886 0.00602 C 0.00625 0.00764 0.00586 -0.0044 0.00756 -0.0088 C 0.00873 -0.01227 0.01706 -0.0118 0.01472 -0.01042 C 0.0099 -0.00787 0.00469 -0.00648 -0.00065 -0.0044 C 0.0017 -0.00486 0.00365 -0.00718 0.0056 -0.00555 C 0.0069 -0.0044 0.00352 0.01227 0.00677 -0.00602 C 0.0069 -0.00255 0.00886 0.00208 0.00729 0.00463 C 0.00612 0.00671 0.00209 0.00324 0.003 0.00046 C 0.00352 -0.00231 0.00625 0.00162 0.00795 0.00208 C 0.00886 0.00394 0.00925 0.00602 0.01029 0.00741 C 0.01133 0.00903 0.01302 0.00857 0.01446 0.00972 C 0.01576 0.01065 0.01914 0.01366 0.01758 0.01458 C 0.01589 0.01551 0.01394 0.01227 0.01211 0.01111 C 0.01094 0.00718 0.00899 0.00023 0.00612 -0.00139 C 0.00482 -0.00231 0.00313 -0.00116 0.00118 -0.00093 C 0.00078 -0.00648 -0.00208 -0.01319 -0.00026 -0.01782 C 0.00118 -0.02106 0.00352 -0.01296 0.00495 -0.00949 C 0.00834 -0.00139 0.01107 0.00787 0.01446 0.01644 L 0.01654 0.02176 C 0.01498 0.01597 0.01407 0.00972 0.01224 0.00417 C 0.01133 0.00208 0.00938 0.00185 0.00873 -0.00046 C 0.00808 -0.00555 0.00873 -0.01088 0.00886 -0.0162 C 0.01042 -0.01643 0.01224 -0.01805 0.01368 -0.01643 C 0.01472 -0.01528 0.01472 -0.01065 0.01341 -0.00972 C 0.01094 -0.00764 0.00782 -0.00949 0.00495 -0.00949 C 0.00248 -0.00972 -0.0026 -0.00995 -0.00286 -0.01018 C -0.00416 -0.01065 -0.00768 -0.01018 -0.00664 -0.01204 C -0.00455 -0.01643 -0.00078 -0.01667 0.00209 -0.01898 C 0.00352 -0.02037 0.00482 -0.02199 0.00612 -0.02384 C 0.0069 -0.01736 0.00782 -0.01111 0.00821 -0.00486 C 0.0086 0.00278 0.00808 0.01343 0.00912 -0.00741 C 0.0086 -0.01157 0.00886 -0.01597 0.00795 -0.02014 C 0.00756 -0.02268 0.00769 -0.01551 0.00808 -0.01343 C 0.0086 -0.00926 0.01016 -0.00579 0.01133 -0.00185 C 0.01146 -0.0044 0.01094 -0.00833 0.0125 -0.00926 C 0.01368 -0.01018 0.01485 -0.00602 0.01446 -0.0037 C 0.01459 -0.00116 0.01289 0.00023 0.01198 0.00208 C 0.01094 0.00232 0.00274 0.00463 0.00261 -0.00162 C 0.00235 -0.00856 0.00782 -0.00579 0.00925 -0.00532 L -0.00885 0.02685 L 0.0181 0.00324 L 0.00026 -0.00046 " pathEditMode="relative" rAng="9780000" ptsTypes="AAAAAAAAAAAAAAAAAAAAAAAAAAAAAAAAAAAAAAAAAAAAAAAAAAAAAAAAAAAAAAAAAAAAAAAAAAAAAAAAAA">
                                          <p:cBhvr>
                                            <p:cTn id="4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4" y="-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75E-6 1.48148E-6 L 3.75E-6 0.00023 C 0.00273 -0.00764 0.00364 -0.01921 0.00833 -0.02315 C 0.01119 -0.0257 0.00768 -0.01181 0.00716 -0.00625 C 0.00651 -0.00023 0.00547 0.00139 0.00351 0.00648 C 0.00247 0.00347 -0.0017 -0.00417 0.00234 -0.00833 C 0.00377 -0.00996 0.0056 -0.00695 0.00716 -0.00625 C 0.00833 -0.00417 0.01067 -0.00301 0.01067 1.48148E-6 C 0.01067 0.00254 0.00859 0.00463 0.00716 0.0044 C 0.00481 0.00393 0.00286 0.00092 0.00117 -0.00208 C 0.00026 -0.00371 0.00351 -0.0007 0.00481 1.48148E-6 C 0.00599 0.00231 0.00716 0.00856 0.00833 0.00648 C 0.00963 0.00417 0.00755 -0.00347 0.00599 -0.00208 C 0.00377 1.48148E-6 0.00442 0.00648 0.00351 0.01065 C 0.00234 0.00995 0.00091 0.00694 3.75E-6 0.00856 C -0.00092 0.01018 0.00104 0.01273 0.00117 0.01504 C 0.00182 0.02338 0.00195 0.03194 0.00234 0.04051 C 0.00273 0.02917 0.00143 0.01713 0.00351 0.00648 C 0.00416 0.00347 0.00703 0.01296 0.00833 0.01065 L 0.00481 0.0044 C 0.00351 0.00509 0.00247 0.00694 0.00117 0.00648 C -0.00391 0.00486 -0.00456 -0.01158 3.75E-6 0.01713 C 0.00078 0.01435 0.00182 0.01157 0.00234 0.00856 C 0.00299 0.00579 0.00208 0.00139 0.00351 1.48148E-6 C 0.00468 -0.00093 0.0056 0.0081 0.00481 0.00648 C 0.00325 0.00393 0.00078 -0.01065 0.00351 0.0044 L 0.00234 0.01065 C 0.00273 0.00509 0.00234 -0.00093 0.00351 -0.00625 C 0.00403 -0.00833 0.00351 -0.00046 0.00481 1.48148E-6 L 0.0095 0.00231 C 0.00911 0.0044 0.0082 0.00625 0.00833 0.00856 C 0.00859 0.01435 0.01224 0.03079 0.01067 0.02546 C 0.00989 0.02268 0.00924 0.01991 0.00833 0.01713 C 0.00716 0.01342 0.00351 0.00301 0.00481 0.00648 C 0.00794 0.01504 0.00833 0.01435 0.00351 0.00856 C 0.00638 0.02361 0.00351 0.00833 0.00234 1.48148E-6 C 0.00143 -0.00695 -0.00105 -0.02801 3.75E-6 -0.02107 C 0.00039 -0.01829 0.00091 -0.01551 0.00117 -0.01273 C 0.00169 -0.00764 0.00182 -0.00278 0.00234 0.00231 C 0.0026 0.0044 0.00312 0.00648 0.00351 0.00856 C 0.00442 0.0037 0.00312 -0.00625 0.00599 -0.00625 C 0.00872 -0.00625 0.0069 0.00532 0.00481 0.00856 C 0.00299 0.01134 -0.00482 0.00648 -0.00235 0.00648 C 0.00273 0.00648 0.00794 0.00787 0.01315 0.00856 C 0.01106 0.00787 0.00859 0.00903 0.00716 0.00648 C 0.00612 0.00463 0.01211 -0.00972 0.00599 0.00648 C 0.00638 0.00301 0.00533 -0.00255 0.00716 -0.00417 C 0.00872 -0.00556 0.01198 1.48148E-6 0.01067 0.00231 C 0.0095 0.0044 0.00755 -0.0007 0.00599 -0.00208 C 0.0056 -0.00417 0.0056 -0.00671 0.00481 -0.00833 C 0.0039 -0.01042 0.00221 -0.01088 0.00117 -0.01273 C 0.00013 -0.01435 -0.00261 -0.01898 -0.00118 -0.01898 C 0.00078 -0.01898 0.00195 -0.01482 0.00351 -0.01273 C 0.00416 -0.00833 0.00468 -0.0007 0.00716 0.00231 C 0.00846 0.00393 0.01028 0.0037 0.01198 0.0044 C 0.01158 0.00995 0.01328 0.01782 0.01067 0.02129 C 0.00885 0.02384 0.00794 0.01458 0.00716 0.01065 C 0.0052 0.00116 0.00416 -0.00926 0.00234 -0.01898 L 0.00117 -0.02523 C 0.00156 -0.01898 0.00156 -0.0125 0.00234 -0.00625 C 0.00273 -0.00371 0.00481 -0.00255 0.00481 1.48148E-6 C 0.00481 0.00532 0.00312 0.00995 0.00234 0.01504 C 0.00078 0.01435 -0.00144 0.01504 -0.00235 0.01273 C -0.00313 0.01111 -0.00248 0.00671 -0.00118 0.00648 C 0.00169 0.00579 0.00442 0.00926 0.00716 0.01065 C 0.0095 0.01204 0.01432 0.01504 0.01432 0.01528 C 0.01549 0.01643 0.01914 0.01782 0.01783 0.01921 C 0.0151 0.02222 0.01145 0.02037 0.00833 0.02129 C 0.00677 0.02176 0.0052 0.02268 0.00351 0.02338 C 0.00403 0.01713 0.00416 0.01065 0.00481 0.0044 C 0.00547 -0.00301 0.00794 -0.01296 0.00351 0.00648 C 0.00312 0.01065 0.00234 0.01481 0.00234 0.01921 C 0.00234 0.02153 0.00351 0.01504 0.00351 0.01273 C 0.00351 0.00856 0.00273 0.0044 0.00234 1.48148E-6 C 0.00156 0.00231 0.00143 0.00648 3.75E-6 0.00648 C -0.00131 0.00648 -0.0017 0.00208 -0.00118 1.48148E-6 C -0.00065 -0.00232 0.00117 -0.00278 0.00234 -0.00417 C 0.00338 -0.00371 0.01158 -0.00162 0.01067 0.0044 C 0.00976 0.01111 0.00481 0.00555 0.00351 0.0044 L 0.0263 -0.0169 L -0.00352 -0.00833 L 0.01315 0.0044 " pathEditMode="relative" rAng="0" ptsTypes="AAAAAAAAAAAAAAAAAAAAAAAAAAAAAAAAAAAAAAAAAAAAAAAAAAAAAAAAAAAAAAAAAAAAAAAAAAAAAAAAAA">
                                          <p:cBhvr>
                                            <p:cTn id="5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33" y="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86 -0.01783 L 0.00873 -0.01783 C 0.0112 -0.00972 0.01628 -0.00232 0.01576 0.00694 C 0.0155 0.0125 0.01055 2.59259E-6 0.00821 -0.00371 C 0.0056 -0.00764 0.00534 -0.01019 0.00391 -0.01574 C 0.00586 -0.01574 0.01172 -0.01806 0.01172 -0.00996 C 0.01172 -0.00695 0.00938 -0.00556 0.00821 -0.00371 C 0.00664 -0.00278 0.00482 2.59259E-6 0.00339 -0.00139 C 0.00209 -0.00278 0.00222 -0.00695 0.003 -0.00903 C 0.00443 -0.0125 0.00691 -0.01389 0.00925 -0.01482 C 0.01055 -0.01551 0.00743 -0.01204 0.00638 -0.01042 C 0.00469 -0.00972 0.00105 -0.01111 0.00144 -0.00834 C 0.00196 -0.0051 0.00664 -0.0044 0.00678 -0.00764 C 0.00691 -0.01204 0.00352 -0.01435 0.00196 -0.01783 C 0.00287 -0.01922 0.00508 -0.01991 0.00469 -0.02222 C 0.00443 -0.02431 0.00222 -0.02269 0.00105 -0.02361 C -0.00338 -0.02709 -0.00755 -0.03125 -0.01184 -0.03496 C -0.00664 -0.02847 -0.00013 -0.02431 0.00391 -0.01574 C 0.00508 -0.0132 -0.00104 -0.01366 -0.00052 -0.01042 L 0.0043 -0.01273 C 0.00456 -0.01505 0.0043 -0.0176 0.00508 -0.01922 C 0.0086 -0.02616 0.0168 -0.01875 0.00066 -0.02662 C 0.00157 -0.02385 0.00235 -0.02084 0.00352 -0.01852 C 0.00456 -0.01621 0.00717 -0.01528 0.00704 -0.01227 C 0.00691 -0.01019 0.00209 -0.01343 0.00326 -0.01366 C 0.00534 -0.01482 0.01355 -0.01111 0.00495 -0.01459 L 0.00248 -0.01968 C 0.00495 -0.01621 0.00808 -0.01366 0.01003 -0.00926 C 0.01081 -0.00718 0.0073 -0.01204 0.00638 -0.01042 L 0.00287 -0.0044 C 0.00209 -0.00602 0.0017 -0.00834 0.00039 -0.00949 C -0.00247 -0.01204 -0.01224 -0.01505 -0.00885 -0.01459 C -0.00716 -0.01435 -0.00546 -0.01389 -0.00364 -0.01389 C -0.0013 -0.01366 0.0056 -0.01389 0.00326 -0.01366 C -0.00247 -0.01343 -0.00234 -0.0125 0.00287 -0.01667 C -0.00586 -0.02014 0.003 -0.01667 0.00769 -0.01412 C 0.01146 -0.01204 0.02292 -0.00486 0.01901 -0.00695 C 0.01745 -0.00764 0.01589 -0.00834 0.01446 -0.00949 C 0.01172 -0.01111 0.00925 -0.01343 0.00651 -0.01528 C 0.00547 -0.01597 0.00417 -0.01621 0.00287 -0.01667 C 0.00482 -0.01297 0.01029 -0.00972 0.00886 -0.00533 C 0.00743 -0.00116 0.00274 -0.00996 0.00222 -0.01482 C 0.00183 -0.01898 0.00821 -0.02847 0.00691 -0.02454 C 0.0043 -0.0169 0.00105 -0.00972 -0.00208 -0.00209 C -0.00065 -0.00486 0.00013 -0.00926 0.00209 -0.01019 C 0.00352 -0.01088 0.0073 0.00578 0.00261 -0.01204 C 0.00417 -0.00949 0.0073 -0.00834 0.00717 -0.00463 C 0.00704 -0.00162 0.00274 0.00046 0.00222 -0.00255 C 0.00183 -0.00556 0.00534 -0.00579 0.00678 -0.00764 C 0.00795 -0.00695 0.00925 -0.00579 0.01042 -0.00602 C 0.01185 -0.00648 0.01303 -0.0088 0.01446 -0.00949 C 0.01576 -0.01019 0.01941 -0.01181 0.01862 -0.00972 C 0.01758 -0.00672 0.01498 -0.00718 0.01316 -0.00579 C 0.01068 -0.00718 0.00678 -0.01019 0.00404 -0.0081 C 0.00261 -0.00695 0.00183 -0.00394 0.00053 -0.00185 C -0.00195 -0.0051 -0.00651 -0.00672 -0.0069 -0.0125 C -0.00716 -0.01644 -0.00221 -0.0132 -4.16667E-6 -0.01227 C 0.0056 -0.01042 0.0112 -0.00672 0.0168 -0.0044 L 0.02045 -0.00301 C 0.01719 -0.00556 0.01407 -0.0088 0.01068 -0.01088 C 0.00925 -0.01158 0.00756 -0.00903 0.00638 -0.01042 C 0.00378 -0.0132 0.00248 -0.01806 0.00039 -0.02199 C 0.00157 -0.02385 0.00235 -0.02755 0.00391 -0.02778 C 0.00508 -0.02824 0.00691 -0.025 0.00638 -0.02292 C 0.00521 -0.01806 0.00209 -0.01574 -4.16667E-6 -0.01227 C -0.00182 -0.00949 -0.00572 -0.00371 -0.00586 -0.00371 C -0.00703 -0.00255 -0.00963 0.00231 -0.00963 -0.00047 C -0.00963 -0.00625 -0.0069 -0.01065 -0.00572 -0.01597 C -0.00507 -0.01852 -0.00481 -0.02153 -0.00416 -0.02431 C -0.00143 -0.02037 0.00157 -0.0169 0.0043 -0.01273 C 0.00756 -0.00787 0.01107 0.00115 0.00391 -0.01574 C 0.00209 -0.01852 0.00053 -0.02176 -0.00156 -0.02408 C -0.00273 -0.02523 -0.00026 -0.02014 0.00092 -0.01898 C 0.00287 -0.01667 0.00534 -0.01574 0.00769 -0.01412 C 0.00691 -0.01644 0.00495 -0.01898 0.00573 -0.02107 C 0.00638 -0.02315 0.00873 -0.0213 0.00951 -0.01945 C 0.01029 -0.0176 0.00964 -0.01459 0.00964 -0.01204 C 0.00886 -0.01065 0.00365 0.00069 0.00131 -0.00371 C -0.00156 -0.00857 0.00365 -0.0132 0.00495 -0.01459 L 0.00352 0.03102 L 0.01472 -0.01875 L -4.16667E-6 2.59259E-6 " pathEditMode="relative" rAng="7260000" ptsTypes="AAAAAAAAAAAAAAAAAAAAAAAAAAAAAAAAAAAAAAAAAAAAAAAAAAAAAAAAAAAAAAAAAAAAAAAAAAAAAAAAAA">
                                          <p:cBhvr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51" y="13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42" presetClass="path" presetSubtype="0" accel="50000" decel="4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-4.07407E-6 L -0.39961 -0.09421 " pathEditMode="relative" rAng="0" ptsTypes="AA">
                                          <p:cBhvr>
                                            <p:cTn id="62" dur="75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987" y="-472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64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7200000">
                                          <p:cBhvr>
                                            <p:cTn id="65" dur="75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9961 -0.09421 L -0.79935 -0.02476 " pathEditMode="relative" rAng="0" ptsTypes="AA">
                                          <p:cBhvr>
                                            <p:cTn id="67" dur="75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987" y="34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1)">
                                          <p:cBhvr>
                                            <p:cTn id="69" dur="4108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75E-6 1.48148E-6 L -0.16159 -0.34213 " pathEditMode="relative" rAng="0" ptsTypes="AA">
                                          <p:cBhvr>
                                            <p:cTn id="7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86" y="-17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7.40741E-7 L -0.31667 0.01782 " pathEditMode="relative" rAng="0" ptsTypes="AA">
                                          <p:cBhvr>
                                            <p:cTn id="7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833" y="8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3.7037E-7 L 0.47279 -0.59792 " pathEditMode="relative" rAng="0" ptsTypes="AA">
                                          <p:cBhvr>
                                            <p:cTn id="7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633" y="-298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3.7037E-7 L 0.35599 -0.03843 " pathEditMode="relative" rAng="0" ptsTypes="AA">
                                          <p:cBhvr>
                                            <p:cTn id="7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99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-4.07407E-6 L 0.26771 0.42362 " pathEditMode="relative" rAng="0" ptsTypes="AA">
                                          <p:cBhvr>
                                            <p:cTn id="7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385" y="211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7.40741E-7 L -0.23619 0.41667 " pathEditMode="relative" rAng="0" ptsTypes="AA">
                                          <p:cBhvr>
                                            <p:cTn id="8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810" y="20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83" dur="1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0 L -0.91797 0.67731 " pathEditMode="relative" rAng="0" ptsTypes="AA">
                                          <p:cBhvr>
                                            <p:cTn id="8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898" y="338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accel="90000" decel="1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79935 -0.02476 L -0.02513 0.59537 " pathEditMode="relative" rAng="0" ptsTypes="AA">
                                          <p:cBhvr>
                                            <p:cTn id="87" dur="1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711" y="30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4.79167E-6 4.81481E-6 L 4.79167E-6 -1.16018 " pathEditMode="relative" rAng="0" ptsTypes="AA">
                                          <p:cBhvr>
                                            <p:cTn id="89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0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8" presetClass="emph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91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2" presetID="42" presetClass="path" presetSubtype="0" accel="50000" decel="5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79167E-6 -1.16019 L 4.79167E-6 -3.7037E-7 " pathEditMode="relative" rAng="0" ptsTypes="AA">
                                          <p:cBhvr>
                                            <p:cTn id="93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7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95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858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0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15" grpId="0"/>
          <p:bldP spid="15" grpId="1"/>
          <p:bldP spid="15" grpId="2"/>
          <p:bldP spid="8" grpId="0"/>
          <p:bldP spid="6" grpId="0"/>
          <p:bldP spid="6" grpId="1"/>
          <p:bldP spid="6" grpId="2"/>
          <p:bldP spid="11" grpId="0"/>
          <p:bldP spid="11" grpId="1"/>
          <p:bldP spid="11" grpId="2"/>
          <p:bldP spid="12" grpId="0"/>
          <p:bldP spid="12" grpId="1"/>
          <p:bldP spid="12" grpId="2"/>
          <p:bldP spid="13" grpId="0"/>
          <p:bldP spid="13" grpId="1"/>
          <p:bldP spid="13" grpId="2"/>
          <p:bldP spid="14" grpId="0"/>
          <p:bldP spid="14" grpId="1"/>
          <p:bldP spid="14" grpId="2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23" y="1121096"/>
            <a:ext cx="4615806" cy="4615806"/>
          </a:xfrm>
          <a:prstGeom prst="rect">
            <a:avLst/>
          </a:prstGeom>
          <a:noFill/>
          <a:effectLst>
            <a:outerShdw blurRad="76200" dist="635000" dir="13320000" sy="23000" kx="-1200000" algn="bl" rotWithShape="0">
              <a:prstClr val="black">
                <a:alpha val="20000"/>
              </a:prstClr>
            </a:outerShd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03258" y="2582614"/>
            <a:ext cx="389882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/>
              <a:t>What is..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r>
              <a:rPr lang="ko-KR" altLang="en-US" sz="3200" dirty="0"/>
              <a:t>스텝 모터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36189" y="4958834"/>
            <a:ext cx="539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https://www.youtube.com/watch?v=eyqwLiowZiU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773173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4841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17629" y="2387312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>
                <a:ln w="28575">
                  <a:solidFill>
                    <a:schemeClr val="tx1"/>
                  </a:solidFill>
                </a:ln>
                <a:gradFill>
                  <a:gsLst>
                    <a:gs pos="58000">
                      <a:schemeClr val="tx1"/>
                    </a:gs>
                    <a:gs pos="57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연구과정</a:t>
            </a:r>
            <a:endParaRPr lang="en-US" altLang="ko-KR" sz="11500" dirty="0">
              <a:ln w="28575">
                <a:solidFill>
                  <a:schemeClr val="tx1"/>
                </a:solidFill>
              </a:ln>
              <a:gradFill>
                <a:gsLst>
                  <a:gs pos="58000">
                    <a:schemeClr val="tx1"/>
                  </a:gs>
                  <a:gs pos="57000">
                    <a:schemeClr val="bg1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847367"/>
      </p:ext>
    </p:extLst>
  </p:cSld>
  <p:clrMapOvr>
    <a:masterClrMapping/>
  </p:clrMapOvr>
  <p:transition spd="slow">
    <p:push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_x282891360" descr="DRW000029b452a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0" y="2287588"/>
            <a:ext cx="10981076" cy="299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10963" y="317500"/>
            <a:ext cx="2097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/>
              <a:t>#1. </a:t>
            </a:r>
            <a:r>
              <a:rPr lang="ko-KR" altLang="en-US" sz="4000" dirty="0"/>
              <a:t>조립</a:t>
            </a:r>
          </a:p>
        </p:txBody>
      </p:sp>
    </p:spTree>
    <p:extLst>
      <p:ext uri="{BB962C8B-B14F-4D97-AF65-F5344CB8AC3E}">
        <p14:creationId xmlns:p14="http://schemas.microsoft.com/office/powerpoint/2010/main" val="3894523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7" t="22710" r="28889" b="3829"/>
          <a:stretch/>
        </p:blipFill>
        <p:spPr bwMode="auto">
          <a:xfrm>
            <a:off x="275771" y="41092"/>
            <a:ext cx="5138058" cy="677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08314" y="2699657"/>
            <a:ext cx="448872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주의</a:t>
            </a:r>
            <a:r>
              <a:rPr lang="en-US" altLang="ko-KR" sz="6000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en-US" altLang="ko-KR" b="1" dirty="0">
              <a:ln>
                <a:solidFill>
                  <a:srgbClr val="FFFF00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b="1" dirty="0">
              <a:ln>
                <a:solidFill>
                  <a:srgbClr val="FFFF00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물리 아닙니다</a:t>
            </a:r>
            <a:endParaRPr lang="en-US" altLang="ko-KR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물리를 가장한 무언가</a:t>
            </a:r>
            <a:endParaRPr lang="en-US" altLang="ko-KR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56" name="Picture 8" descr="achtung symbol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990" y="466457"/>
            <a:ext cx="2365374" cy="207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23080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10963" y="317500"/>
            <a:ext cx="2097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/>
              <a:t>#2. </a:t>
            </a:r>
            <a:r>
              <a:rPr lang="ko-KR" altLang="en-US" sz="4000" dirty="0"/>
              <a:t>코딩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2562" y="1053334"/>
            <a:ext cx="5080000" cy="580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#include &lt;</a:t>
            </a:r>
            <a:r>
              <a:rPr lang="en-US" altLang="ko-KR" sz="1600" kern="0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AFMotor.h</a:t>
            </a:r>
            <a:r>
              <a:rPr lang="en-US" altLang="ko-KR" sz="16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AF_Stepper</a:t>
            </a:r>
            <a:r>
              <a:rPr lang="en-US" altLang="ko-KR" sz="1600" kern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motor(400, 2);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void setup() {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motor.setSpeed</a:t>
            </a:r>
            <a:r>
              <a:rPr lang="en-US" altLang="ko-KR" sz="1600" kern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(10);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}</a:t>
            </a: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void loop()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{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motor.step</a:t>
            </a:r>
            <a:r>
              <a:rPr lang="en-US" altLang="ko-KR" sz="1600" kern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(100, FORWARD, MICROSTEP);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motor.step</a:t>
            </a:r>
            <a:r>
              <a:rPr lang="en-US" altLang="ko-KR" sz="16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(100, BACKWARD, MICROSTEP);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}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2369800" y="594869"/>
            <a:ext cx="8076148" cy="2083548"/>
            <a:chOff x="3619500" y="594869"/>
            <a:chExt cx="8076148" cy="20835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0787" y="594869"/>
              <a:ext cx="4124861" cy="2083548"/>
            </a:xfrm>
            <a:prstGeom prst="rect">
              <a:avLst/>
            </a:prstGeom>
          </p:spPr>
        </p:pic>
        <p:cxnSp>
          <p:nvCxnSpPr>
            <p:cNvPr id="10" name="직선 화살표 연결선 9"/>
            <p:cNvCxnSpPr>
              <a:stCxn id="3" idx="1"/>
            </p:cNvCxnSpPr>
            <p:nvPr/>
          </p:nvCxnSpPr>
          <p:spPr>
            <a:xfrm flipH="1">
              <a:off x="3619500" y="1636643"/>
              <a:ext cx="3951287" cy="127885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3621811" y="2488403"/>
            <a:ext cx="4761706" cy="1881193"/>
            <a:chOff x="2679700" y="2488403"/>
            <a:chExt cx="4761706" cy="18811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4394" y="2488403"/>
              <a:ext cx="4037012" cy="1881193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>
              <a:stCxn id="4" idx="1"/>
            </p:cNvCxnSpPr>
            <p:nvPr/>
          </p:nvCxnSpPr>
          <p:spPr>
            <a:xfrm flipH="1" flipV="1">
              <a:off x="2679700" y="3327400"/>
              <a:ext cx="724694" cy="101600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5493760" y="2861627"/>
            <a:ext cx="7051656" cy="3996373"/>
            <a:chOff x="5010963" y="2861627"/>
            <a:chExt cx="7051656" cy="399637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1406" y="2861627"/>
              <a:ext cx="4621213" cy="3996373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>
              <a:stCxn id="6" idx="1"/>
            </p:cNvCxnSpPr>
            <p:nvPr/>
          </p:nvCxnSpPr>
          <p:spPr>
            <a:xfrm flipH="1">
              <a:off x="5010963" y="4859814"/>
              <a:ext cx="2430443" cy="586237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936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0.72226 2.59259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90143 0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86628 -4.81481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7086" y="1120676"/>
            <a:ext cx="794480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이때</a:t>
            </a:r>
            <a:r>
              <a:rPr lang="en-US" altLang="ko-KR" dirty="0"/>
              <a:t>,</a:t>
            </a:r>
            <a:r>
              <a:rPr lang="ko-KR" altLang="en-US" dirty="0"/>
              <a:t> 본 연구팀은</a:t>
            </a:r>
            <a:endParaRPr lang="en-US" altLang="ko-KR" dirty="0"/>
          </a:p>
          <a:p>
            <a:pPr algn="ctr"/>
            <a:r>
              <a:rPr lang="en-US" altLang="ko-KR" sz="5400" b="1" dirty="0">
                <a:solidFill>
                  <a:srgbClr val="FF0000"/>
                </a:solidFill>
              </a:rPr>
              <a:t>10rpm ~ 200rpm</a:t>
            </a:r>
            <a:r>
              <a:rPr lang="ko-KR" altLang="en-US" sz="5400" b="1" dirty="0">
                <a:solidFill>
                  <a:srgbClr val="FF0000"/>
                </a:solidFill>
              </a:rPr>
              <a:t>까지</a:t>
            </a:r>
            <a:r>
              <a:rPr lang="ko-KR" altLang="en-US" sz="5400" dirty="0"/>
              <a:t>는</a:t>
            </a:r>
            <a:endParaRPr lang="en-US" altLang="ko-KR" sz="5400" dirty="0"/>
          </a:p>
          <a:p>
            <a:pPr algn="ctr"/>
            <a:r>
              <a:rPr lang="en-US" altLang="ko-KR" sz="5400" b="1" dirty="0"/>
              <a:t>10rpm</a:t>
            </a:r>
            <a:r>
              <a:rPr lang="ko-KR" altLang="en-US" sz="5400" b="1" dirty="0"/>
              <a:t>단위</a:t>
            </a:r>
            <a:r>
              <a:rPr lang="ko-KR" altLang="en-US" sz="5400" dirty="0"/>
              <a:t>로</a:t>
            </a:r>
            <a:r>
              <a:rPr lang="en-US" altLang="ko-KR" sz="5400" dirty="0"/>
              <a:t>,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4800" b="1" dirty="0">
                <a:solidFill>
                  <a:srgbClr val="FF0000"/>
                </a:solidFill>
              </a:rPr>
              <a:t>200rpm ~</a:t>
            </a:r>
            <a:r>
              <a:rPr lang="ko-KR" altLang="en-US" sz="4800" b="1" dirty="0">
                <a:solidFill>
                  <a:srgbClr val="FF0000"/>
                </a:solidFill>
              </a:rPr>
              <a:t> </a:t>
            </a:r>
            <a:r>
              <a:rPr lang="en-US" altLang="ko-KR" sz="4800" b="1" dirty="0">
                <a:solidFill>
                  <a:srgbClr val="FF0000"/>
                </a:solidFill>
              </a:rPr>
              <a:t>400rpm</a:t>
            </a:r>
            <a:r>
              <a:rPr lang="ko-KR" altLang="en-US" sz="4800" b="1" dirty="0">
                <a:solidFill>
                  <a:srgbClr val="FF0000"/>
                </a:solidFill>
              </a:rPr>
              <a:t>까지</a:t>
            </a:r>
            <a:r>
              <a:rPr lang="ko-KR" altLang="en-US" sz="4800" dirty="0"/>
              <a:t>는</a:t>
            </a:r>
            <a:endParaRPr lang="en-US" altLang="ko-KR" sz="4800" dirty="0"/>
          </a:p>
          <a:p>
            <a:pPr algn="ctr"/>
            <a:r>
              <a:rPr lang="en-US" altLang="ko-KR" sz="4800" b="1" dirty="0"/>
              <a:t>40rpm</a:t>
            </a:r>
            <a:r>
              <a:rPr lang="ko-KR" altLang="en-US" sz="4800" b="1" dirty="0"/>
              <a:t>단위</a:t>
            </a:r>
            <a:r>
              <a:rPr lang="ko-KR" altLang="en-US" sz="4800" dirty="0"/>
              <a:t>로</a:t>
            </a:r>
            <a:endParaRPr lang="en-US" altLang="ko-KR" sz="4800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소리의 진동수를 측정했다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38042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_x281926408" descr="EMB000029b452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863287"/>
            <a:ext cx="7007226" cy="447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2419350" y="2576513"/>
            <a:ext cx="2647950" cy="2700337"/>
          </a:xfrm>
          <a:prstGeom prst="ellipse">
            <a:avLst/>
          </a:prstGeom>
          <a:solidFill>
            <a:schemeClr val="accent4">
              <a:alpha val="2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059488" y="2976563"/>
            <a:ext cx="2647950" cy="2700337"/>
          </a:xfrm>
          <a:prstGeom prst="ellipse">
            <a:avLst/>
          </a:prstGeom>
          <a:solidFill>
            <a:schemeClr val="accent4">
              <a:alpha val="2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4"/>
          </p:cNvCxnSpPr>
          <p:nvPr/>
        </p:nvCxnSpPr>
        <p:spPr>
          <a:xfrm flipH="1" flipV="1">
            <a:off x="1427162" y="4857750"/>
            <a:ext cx="2316163" cy="41910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0"/>
          </p:cNvCxnSpPr>
          <p:nvPr/>
        </p:nvCxnSpPr>
        <p:spPr>
          <a:xfrm flipV="1">
            <a:off x="7383463" y="1403132"/>
            <a:ext cx="2316163" cy="157343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7380" y="4288631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헤드셋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마이크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61717" y="631031"/>
            <a:ext cx="16209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</a:p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모터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0964" y="317500"/>
            <a:ext cx="2097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/>
              <a:t>#3. </a:t>
            </a:r>
            <a:r>
              <a:rPr lang="ko-KR" altLang="en-US" sz="4000" dirty="0"/>
              <a:t>측정</a:t>
            </a:r>
          </a:p>
        </p:txBody>
      </p:sp>
    </p:spTree>
    <p:extLst>
      <p:ext uri="{BB962C8B-B14F-4D97-AF65-F5344CB8AC3E}">
        <p14:creationId xmlns:p14="http://schemas.microsoft.com/office/powerpoint/2010/main" val="1619095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oldwav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5" b="41386"/>
          <a:stretch/>
        </p:blipFill>
        <p:spPr bwMode="auto">
          <a:xfrm>
            <a:off x="3582988" y="183525"/>
            <a:ext cx="4953000" cy="7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_x281915752" descr="EMB000029b452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"/>
          <a:stretch>
            <a:fillRect/>
          </a:stretch>
        </p:blipFill>
        <p:spPr bwMode="auto">
          <a:xfrm>
            <a:off x="1984376" y="1121657"/>
            <a:ext cx="8150224" cy="434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5316" y="5751492"/>
            <a:ext cx="94083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골드웨이브를 이용해 시간간격</a:t>
            </a:r>
            <a:r>
              <a:rPr lang="en-US" altLang="ko-KR" sz="2800" dirty="0"/>
              <a:t>, </a:t>
            </a:r>
            <a:r>
              <a:rPr lang="ko-KR" altLang="en-US" sz="2800" dirty="0"/>
              <a:t>구간 내 파동의 수를 구해</a:t>
            </a:r>
            <a:endParaRPr lang="en-US" altLang="ko-KR" sz="2800" dirty="0"/>
          </a:p>
          <a:p>
            <a:pPr algn="ctr"/>
            <a:r>
              <a:rPr lang="ko-KR" altLang="en-US" sz="2800" dirty="0"/>
              <a:t>주기를 구한다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290370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3695700" y="-171450"/>
            <a:ext cx="8648700" cy="7200900"/>
          </a:xfrm>
          <a:custGeom>
            <a:avLst/>
            <a:gdLst>
              <a:gd name="connsiteX0" fmla="*/ 0 w 8648700"/>
              <a:gd name="connsiteY0" fmla="*/ 1504950 h 7200900"/>
              <a:gd name="connsiteX1" fmla="*/ 0 w 8648700"/>
              <a:gd name="connsiteY1" fmla="*/ 3238500 h 7200900"/>
              <a:gd name="connsiteX2" fmla="*/ 1504950 w 8648700"/>
              <a:gd name="connsiteY2" fmla="*/ 7200900 h 7200900"/>
              <a:gd name="connsiteX3" fmla="*/ 8648700 w 8648700"/>
              <a:gd name="connsiteY3" fmla="*/ 7181850 h 7200900"/>
              <a:gd name="connsiteX4" fmla="*/ 8610600 w 8648700"/>
              <a:gd name="connsiteY4" fmla="*/ 0 h 7200900"/>
              <a:gd name="connsiteX5" fmla="*/ 1657350 w 8648700"/>
              <a:gd name="connsiteY5" fmla="*/ 38100 h 7200900"/>
              <a:gd name="connsiteX6" fmla="*/ 0 w 8648700"/>
              <a:gd name="connsiteY6" fmla="*/ 1504950 h 72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8700" h="7200900">
                <a:moveTo>
                  <a:pt x="0" y="1504950"/>
                </a:moveTo>
                <a:lnTo>
                  <a:pt x="0" y="3238500"/>
                </a:lnTo>
                <a:lnTo>
                  <a:pt x="1504950" y="7200900"/>
                </a:lnTo>
                <a:lnTo>
                  <a:pt x="8648700" y="7181850"/>
                </a:lnTo>
                <a:lnTo>
                  <a:pt x="8610600" y="0"/>
                </a:lnTo>
                <a:lnTo>
                  <a:pt x="1657350" y="38100"/>
                </a:lnTo>
                <a:lnTo>
                  <a:pt x="0" y="1504950"/>
                </a:lnTo>
                <a:close/>
              </a:path>
            </a:pathLst>
          </a:custGeom>
          <a:solidFill>
            <a:srgbClr val="007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7" name="_x281936560" descr="EMB000029b452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88" y="529024"/>
            <a:ext cx="6545262" cy="545705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excel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314450"/>
            <a:ext cx="3121025" cy="174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7250" y="4191000"/>
            <a:ext cx="334578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엑셀을 이용해</a:t>
            </a:r>
            <a:endParaRPr lang="en-US" altLang="ko-KR" sz="2400" dirty="0"/>
          </a:p>
          <a:p>
            <a:r>
              <a:rPr lang="ko-KR" altLang="en-US" sz="2400" dirty="0"/>
              <a:t>데이터를 정리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sz="3200" dirty="0"/>
              <a:t>구한 주기를 통해</a:t>
            </a:r>
            <a:endParaRPr lang="en-US" altLang="ko-KR" sz="3200" dirty="0"/>
          </a:p>
          <a:p>
            <a:r>
              <a:rPr lang="ko-KR" altLang="en-US" sz="3200" dirty="0"/>
              <a:t>진동수를 구한다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2" name="자유형 1"/>
          <p:cNvSpPr/>
          <p:nvPr/>
        </p:nvSpPr>
        <p:spPr>
          <a:xfrm>
            <a:off x="3857625" y="-66675"/>
            <a:ext cx="3171825" cy="6905625"/>
          </a:xfrm>
          <a:custGeom>
            <a:avLst/>
            <a:gdLst>
              <a:gd name="connsiteX0" fmla="*/ 2847975 w 3171825"/>
              <a:gd name="connsiteY0" fmla="*/ 6905625 h 6905625"/>
              <a:gd name="connsiteX1" fmla="*/ 942975 w 3171825"/>
              <a:gd name="connsiteY1" fmla="*/ 1962150 h 6905625"/>
              <a:gd name="connsiteX2" fmla="*/ 3171825 w 3171825"/>
              <a:gd name="connsiteY2" fmla="*/ 0 h 6905625"/>
              <a:gd name="connsiteX3" fmla="*/ 1752600 w 3171825"/>
              <a:gd name="connsiteY3" fmla="*/ 19050 h 6905625"/>
              <a:gd name="connsiteX4" fmla="*/ 0 w 3171825"/>
              <a:gd name="connsiteY4" fmla="*/ 2085975 h 6905625"/>
              <a:gd name="connsiteX5" fmla="*/ 1752600 w 3171825"/>
              <a:gd name="connsiteY5" fmla="*/ 6886575 h 6905625"/>
              <a:gd name="connsiteX6" fmla="*/ 2847975 w 3171825"/>
              <a:gd name="connsiteY6" fmla="*/ 6905625 h 690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1825" h="6905625">
                <a:moveTo>
                  <a:pt x="2847975" y="6905625"/>
                </a:moveTo>
                <a:lnTo>
                  <a:pt x="942975" y="1962150"/>
                </a:lnTo>
                <a:lnTo>
                  <a:pt x="3171825" y="0"/>
                </a:lnTo>
                <a:lnTo>
                  <a:pt x="1752600" y="19050"/>
                </a:lnTo>
                <a:lnTo>
                  <a:pt x="0" y="2085975"/>
                </a:lnTo>
                <a:lnTo>
                  <a:pt x="1752600" y="6886575"/>
                </a:lnTo>
                <a:lnTo>
                  <a:pt x="2847975" y="6905625"/>
                </a:lnTo>
                <a:close/>
              </a:path>
            </a:pathLst>
          </a:custGeom>
          <a:solidFill>
            <a:srgbClr val="007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918520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rot="600201">
                <a:off x="425640" y="2657833"/>
                <a:ext cx="14556805" cy="923330"/>
              </a:xfrm>
              <a:prstGeom prst="rect">
                <a:avLst/>
              </a:prstGeom>
              <a:noFill/>
              <a:effectLst>
                <a:softEdge rad="0"/>
              </a:effectLst>
              <a:scene3d>
                <a:camera prst="orthographicFront">
                  <a:rot lat="19581345" lon="1086795" rev="20983667"/>
                </a:camera>
                <a:lightRig rig="threePt" dir="t"/>
              </a:scene3d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solidFill>
                            <a:schemeClr val="tx1">
                              <a:lumMod val="75000"/>
                              <a:lumOff val="25000"/>
                              <a:alpha val="40000"/>
                            </a:schemeClr>
                          </a:solidFill>
                          <a:effectLst>
                            <a:outerShdw dist="50800" dir="5400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6000" b="0" i="1" smtClean="0">
                          <a:solidFill>
                            <a:schemeClr val="tx1">
                              <a:lumMod val="75000"/>
                              <a:lumOff val="25000"/>
                              <a:alpha val="40000"/>
                            </a:schemeClr>
                          </a:solidFill>
                          <a:effectLst>
                            <a:outerShdw dist="50800" dir="5400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000" b="0" i="1" smtClean="0">
                          <a:solidFill>
                            <a:schemeClr val="tx1">
                              <a:lumMod val="75000"/>
                              <a:lumOff val="25000"/>
                              <a:alpha val="40000"/>
                            </a:schemeClr>
                          </a:solidFill>
                          <a:effectLst>
                            <a:outerShdw dist="50800" dir="5400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sz="6000" b="0" i="1" smtClean="0">
                              <a:solidFill>
                                <a:schemeClr val="tx1">
                                  <a:lumMod val="75000"/>
                                  <a:lumOff val="25000"/>
                                  <a:alpha val="40000"/>
                                </a:schemeClr>
                              </a:solidFill>
                              <a:effectLst>
                                <a:outerShdw dist="50800" dir="5400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6000" b="0" i="1" smtClean="0">
                              <a:solidFill>
                                <a:schemeClr val="tx1">
                                  <a:lumMod val="75000"/>
                                  <a:lumOff val="25000"/>
                                  <a:alpha val="40000"/>
                                </a:schemeClr>
                              </a:solidFill>
                              <a:effectLst>
                                <a:outerShdw dist="50800" dir="5400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sz="6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6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en-US" altLang="ko-KR" sz="6000" b="0" i="1" smtClean="0">
                          <a:solidFill>
                            <a:schemeClr val="tx1">
                              <a:lumMod val="75000"/>
                              <a:lumOff val="25000"/>
                              <a:alpha val="40000"/>
                            </a:schemeClr>
                          </a:solidFill>
                          <a:effectLst>
                            <a:outerShdw dist="50800" dir="5400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6000" b="0" i="1" smtClean="0">
                          <a:solidFill>
                            <a:schemeClr val="tx1">
                              <a:lumMod val="75000"/>
                              <a:lumOff val="25000"/>
                              <a:alpha val="40000"/>
                            </a:schemeClr>
                          </a:solidFill>
                          <a:effectLst>
                            <a:outerShdw dist="50800" dir="5400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ko-KR" sz="6000" i="1">
                              <a:solidFill>
                                <a:schemeClr val="tx1">
                                  <a:lumMod val="75000"/>
                                  <a:lumOff val="25000"/>
                                  <a:alpha val="40000"/>
                                </a:schemeClr>
                              </a:solidFill>
                              <a:effectLst>
                                <a:outerShdw dist="50800" dir="5400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6000" i="1">
                              <a:solidFill>
                                <a:schemeClr val="tx1">
                                  <a:lumMod val="75000"/>
                                  <a:lumOff val="25000"/>
                                  <a:alpha val="40000"/>
                                </a:schemeClr>
                              </a:solidFill>
                              <a:effectLst>
                                <a:outerShdw dist="50800" dir="5400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sz="6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6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6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altLang="ko-KR" sz="6000" b="0" i="1" smtClean="0">
                          <a:solidFill>
                            <a:schemeClr val="tx1">
                              <a:lumMod val="75000"/>
                              <a:lumOff val="25000"/>
                              <a:alpha val="40000"/>
                            </a:schemeClr>
                          </a:solidFill>
                          <a:effectLst>
                            <a:outerShdw dist="50800" dir="5400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6000" b="0" i="1" smtClean="0">
                          <a:solidFill>
                            <a:schemeClr val="tx1">
                              <a:lumMod val="75000"/>
                              <a:lumOff val="25000"/>
                              <a:alpha val="40000"/>
                            </a:schemeClr>
                          </a:solidFill>
                          <a:effectLst>
                            <a:outerShdw dist="50800" dir="5400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ko-KR" sz="6000" i="1">
                              <a:solidFill>
                                <a:schemeClr val="tx1">
                                  <a:lumMod val="75000"/>
                                  <a:lumOff val="25000"/>
                                  <a:alpha val="40000"/>
                                </a:schemeClr>
                              </a:solidFill>
                              <a:effectLst>
                                <a:outerShdw dist="50800" dir="5400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6000" i="1">
                              <a:solidFill>
                                <a:schemeClr val="tx1">
                                  <a:lumMod val="75000"/>
                                  <a:lumOff val="25000"/>
                                  <a:alpha val="40000"/>
                                </a:schemeClr>
                              </a:solidFill>
                              <a:effectLst>
                                <a:outerShdw dist="50800" dir="5400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sz="6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6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6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sup>
                      </m:sSup>
                      <m:r>
                        <a:rPr lang="en-US" altLang="ko-KR" sz="6000" b="0" i="1" smtClean="0">
                          <a:solidFill>
                            <a:schemeClr val="tx1">
                              <a:lumMod val="75000"/>
                              <a:lumOff val="25000"/>
                              <a:alpha val="40000"/>
                            </a:schemeClr>
                          </a:solidFill>
                          <a:effectLst>
                            <a:outerShdw dist="50800" dir="5400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altLang="ko-KR" sz="6000" b="0" i="1" smtClean="0">
                          <a:solidFill>
                            <a:schemeClr val="tx1">
                              <a:lumMod val="75000"/>
                              <a:lumOff val="25000"/>
                              <a:alpha val="40000"/>
                            </a:schemeClr>
                          </a:solidFill>
                          <a:effectLst>
                            <a:outerShdw dist="50800" dir="5400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ko-KR" sz="6000" i="1">
                              <a:solidFill>
                                <a:schemeClr val="tx1">
                                  <a:lumMod val="75000"/>
                                  <a:lumOff val="25000"/>
                                  <a:alpha val="40000"/>
                                </a:schemeClr>
                              </a:solidFill>
                              <a:effectLst>
                                <a:outerShdw dist="50800" dir="5400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6000" i="1">
                              <a:solidFill>
                                <a:schemeClr val="tx1">
                                  <a:lumMod val="75000"/>
                                  <a:lumOff val="25000"/>
                                  <a:alpha val="40000"/>
                                </a:schemeClr>
                              </a:solidFill>
                              <a:effectLst>
                                <a:outerShdw dist="50800" dir="5400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sz="6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6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  <a:alpha val="40000"/>
                                    </a:schemeClr>
                                  </a:solidFill>
                                  <a:effectLst>
                                    <a:outerShdw dist="50800" dir="5400000" algn="ctr" rotWithShape="0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ko-KR" sz="6000" b="0" i="1" smtClean="0">
                          <a:solidFill>
                            <a:schemeClr val="tx1">
                              <a:lumMod val="75000"/>
                              <a:lumOff val="25000"/>
                              <a:alpha val="40000"/>
                            </a:schemeClr>
                          </a:solidFill>
                          <a:effectLst>
                            <a:outerShdw dist="50800" dir="5400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6000" b="0" i="1" smtClean="0">
                          <a:solidFill>
                            <a:schemeClr val="tx1">
                              <a:lumMod val="75000"/>
                              <a:lumOff val="25000"/>
                              <a:alpha val="40000"/>
                            </a:schemeClr>
                          </a:solidFill>
                          <a:effectLst>
                            <a:outerShdw dist="50800" dir="5400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R" altLang="en-US" sz="6000" dirty="0">
                  <a:solidFill>
                    <a:schemeClr val="tx1">
                      <a:lumMod val="75000"/>
                      <a:lumOff val="25000"/>
                      <a:alpha val="40000"/>
                    </a:schemeClr>
                  </a:solidFill>
                  <a:effectLst>
                    <a:outerShdw dist="50800" dir="5400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00201">
                <a:off x="425640" y="2657833"/>
                <a:ext cx="1455680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0"/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89605" y="2273547"/>
            <a:ext cx="104567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모터의 </a:t>
            </a:r>
            <a:r>
              <a:rPr lang="ko-KR" alt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 수</a:t>
            </a:r>
            <a:r>
              <a:rPr lang="ko-KR" alt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소리의 </a:t>
            </a:r>
            <a:r>
              <a:rPr lang="ko-KR" alt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진동수</a:t>
            </a:r>
            <a:r>
              <a:rPr lang="ko-KR" alt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간의</a:t>
            </a:r>
            <a:endParaRPr lang="en-US" altLang="ko-KR" sz="4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관계식을 유도하기 위해서</a:t>
            </a:r>
            <a:r>
              <a:rPr lang="en-US" altLang="ko-KR" sz="4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4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73634" y="1514102"/>
            <a:ext cx="4371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a블랙M" panose="02020600000000000000" pitchFamily="18" charset="-127"/>
                <a:ea typeface="a블랙M" panose="02020600000000000000" pitchFamily="18" charset="-127"/>
              </a:rPr>
              <a:t>이 짓거리를 하는 근본적 이유</a:t>
            </a:r>
            <a:endParaRPr lang="en-US" altLang="ko-KR" sz="2400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20117963">
                <a:off x="-80505" y="5087796"/>
                <a:ext cx="6381747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9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9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9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9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R" altLang="en-US" sz="9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17963">
                <a:off x="-80505" y="5087796"/>
                <a:ext cx="6381747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76522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9173" y="9144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관계식을 얻은 뒤엔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7883" y="6020790"/>
            <a:ext cx="2823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음계를 만들고</a:t>
            </a:r>
            <a:endParaRPr lang="en-US" altLang="ko-KR" sz="2400" dirty="0"/>
          </a:p>
          <a:p>
            <a:pPr algn="ctr"/>
            <a:r>
              <a:rPr lang="ko-KR" altLang="en-US" sz="2400" dirty="0"/>
              <a:t>음악을 만들어보자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4452021" y="1840675"/>
            <a:ext cx="3214931" cy="3863955"/>
            <a:chOff x="4452021" y="1840675"/>
            <a:chExt cx="3214931" cy="3863955"/>
          </a:xfrm>
        </p:grpSpPr>
        <p:pic>
          <p:nvPicPr>
            <p:cNvPr id="102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021" y="1840675"/>
              <a:ext cx="3214931" cy="386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4705" y="1947554"/>
              <a:ext cx="1650234" cy="1650234"/>
            </a:xfrm>
            <a:prstGeom prst="rect">
              <a:avLst/>
            </a:prstGeom>
            <a:noFill/>
            <a:effectLst>
              <a:outerShdw blurRad="76200" dist="635000" dir="1332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ìëì´ë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01465">
              <a:off x="4496650" y="4702627"/>
              <a:ext cx="686642" cy="45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8252241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2204" y="5533901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성★공★적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939350" y="435194"/>
            <a:ext cx="6240276" cy="4491322"/>
            <a:chOff x="2939350" y="435194"/>
            <a:chExt cx="6240276" cy="4491322"/>
          </a:xfrm>
        </p:grpSpPr>
        <p:pic>
          <p:nvPicPr>
            <p:cNvPr id="2050" name="Picture 2" descr="ê·¸ê²ì´ ì¤ì ë¡ ì¼ì´ë¬ìµëë¤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350" y="435194"/>
              <a:ext cx="6240276" cy="4491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284226696" descr="EMB0000244002c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902" y="3429000"/>
              <a:ext cx="1170793" cy="69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854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4841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17629" y="2387312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>
                <a:ln w="28575">
                  <a:solidFill>
                    <a:schemeClr val="tx1"/>
                  </a:solidFill>
                </a:ln>
                <a:gradFill>
                  <a:gsLst>
                    <a:gs pos="58000">
                      <a:schemeClr val="tx1"/>
                    </a:gs>
                    <a:gs pos="57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연구결과</a:t>
            </a:r>
            <a:endParaRPr lang="en-US" altLang="ko-KR" sz="11500" dirty="0">
              <a:ln w="28575">
                <a:solidFill>
                  <a:schemeClr val="tx1"/>
                </a:solidFill>
              </a:ln>
              <a:gradFill>
                <a:gsLst>
                  <a:gs pos="58000">
                    <a:schemeClr val="tx1"/>
                  </a:gs>
                  <a:gs pos="57000">
                    <a:schemeClr val="bg1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61154"/>
      </p:ext>
    </p:extLst>
  </p:cSld>
  <p:clrMapOvr>
    <a:masterClrMapping/>
  </p:clrMapOvr>
  <p:transition spd="slow">
    <p:push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607183"/>
              </p:ext>
            </p:extLst>
          </p:nvPr>
        </p:nvGraphicFramePr>
        <p:xfrm>
          <a:off x="947257" y="7732923"/>
          <a:ext cx="9989916" cy="12543534"/>
        </p:xfrm>
        <a:graphic>
          <a:graphicData uri="http://schemas.openxmlformats.org/drawingml/2006/table">
            <a:tbl>
              <a:tblPr/>
              <a:tblGrid>
                <a:gridCol w="1664986">
                  <a:extLst>
                    <a:ext uri="{9D8B030D-6E8A-4147-A177-3AD203B41FA5}">
                      <a16:colId xmlns:a16="http://schemas.microsoft.com/office/drawing/2014/main" val="3573309592"/>
                    </a:ext>
                  </a:extLst>
                </a:gridCol>
                <a:gridCol w="1664986">
                  <a:extLst>
                    <a:ext uri="{9D8B030D-6E8A-4147-A177-3AD203B41FA5}">
                      <a16:colId xmlns:a16="http://schemas.microsoft.com/office/drawing/2014/main" val="1454779146"/>
                    </a:ext>
                  </a:extLst>
                </a:gridCol>
                <a:gridCol w="1664986">
                  <a:extLst>
                    <a:ext uri="{9D8B030D-6E8A-4147-A177-3AD203B41FA5}">
                      <a16:colId xmlns:a16="http://schemas.microsoft.com/office/drawing/2014/main" val="2310808903"/>
                    </a:ext>
                  </a:extLst>
                </a:gridCol>
                <a:gridCol w="1664986">
                  <a:extLst>
                    <a:ext uri="{9D8B030D-6E8A-4147-A177-3AD203B41FA5}">
                      <a16:colId xmlns:a16="http://schemas.microsoft.com/office/drawing/2014/main" val="1811616097"/>
                    </a:ext>
                  </a:extLst>
                </a:gridCol>
                <a:gridCol w="1664986">
                  <a:extLst>
                    <a:ext uri="{9D8B030D-6E8A-4147-A177-3AD203B41FA5}">
                      <a16:colId xmlns:a16="http://schemas.microsoft.com/office/drawing/2014/main" val="483580585"/>
                    </a:ext>
                  </a:extLst>
                </a:gridCol>
                <a:gridCol w="1664986">
                  <a:extLst>
                    <a:ext uri="{9D8B030D-6E8A-4147-A177-3AD203B41FA5}">
                      <a16:colId xmlns:a16="http://schemas.microsoft.com/office/drawing/2014/main" val="2300232199"/>
                    </a:ext>
                  </a:extLst>
                </a:gridCol>
              </a:tblGrid>
              <a:tr h="294938">
                <a:tc gridSpan="6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단순 주파수 측정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816277"/>
                  </a:ext>
                </a:extLst>
              </a:tr>
              <a:tr h="29493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rpm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T(s)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f(Hz)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rpm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시점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s)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종점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s)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249462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0.0011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909.0909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1.0328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1.0383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781059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0.00755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132.4503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5.1852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5.2003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805322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0.00713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140.2525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17.67306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17.70871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30420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166.6667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9.557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9.617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428773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0.0052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192.3077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2.202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2.254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482032"/>
                  </a:ext>
                </a:extLst>
              </a:tr>
              <a:tr h="29493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0.0047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212.766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8.729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8.776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269789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0.0043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232.5581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4.784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4.827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082045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0.003868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258.565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5.81682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5.83229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912973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0.003632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275.3304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1.23649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1.25465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319516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0.0082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121.9512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2.35295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2.37755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267611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0.0068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147.0588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3.757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3.825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407806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0.0067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149.2537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5.022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5.089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658940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142.8571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1.537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1.572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87187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135.1351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2.653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2.69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4654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150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0.007388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135.3546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150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3.7832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3.82014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679283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0.00702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142.4501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4.8977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4.9328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276401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138.8889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1.40625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1.44225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831561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180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0.007092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141.0039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180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2.49565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2.53111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213044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190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0.007424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134.6983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190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3.58619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3.62331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905996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0.007258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137.779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4.65474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4.69103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115591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240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0.007266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137.6273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240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4.51471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4.55104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506011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280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0.00702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142.4501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280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4.819355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4.854455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926864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320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0.005607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178.3485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320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9.131885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9.15992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927548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360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0.00749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133.5113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360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8.888015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8.925465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323062"/>
                  </a:ext>
                </a:extLst>
              </a:tr>
              <a:tr h="48578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400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0.006557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152.5088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400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4.875955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4.90874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111" marR="36111" marT="18055" marB="180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87197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73207" y="3100100"/>
            <a:ext cx="773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이런 방대한 데이터를 그래프로 정리하면</a:t>
            </a:r>
          </a:p>
        </p:txBody>
      </p:sp>
    </p:spTree>
    <p:extLst>
      <p:ext uri="{BB962C8B-B14F-4D97-AF65-F5344CB8AC3E}">
        <p14:creationId xmlns:p14="http://schemas.microsoft.com/office/powerpoint/2010/main" val="29349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2.08333E-7 -3.0476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5">
            <a:extLst>
              <a:ext uri="{FF2B5EF4-FFF2-40B4-BE49-F238E27FC236}">
                <a16:creationId xmlns:a16="http://schemas.microsoft.com/office/drawing/2014/main" id="{8835AE00-EB41-1E3E-7AC4-3C2F6A729A20}"/>
              </a:ext>
            </a:extLst>
          </p:cNvPr>
          <p:cNvSpPr/>
          <p:nvPr/>
        </p:nvSpPr>
        <p:spPr>
          <a:xfrm>
            <a:off x="-2933700" y="457200"/>
            <a:ext cx="19564350" cy="4400550"/>
          </a:xfrm>
          <a:custGeom>
            <a:avLst/>
            <a:gdLst>
              <a:gd name="connsiteX0" fmla="*/ 0 w 15811500"/>
              <a:gd name="connsiteY0" fmla="*/ 7581900 h 9791700"/>
              <a:gd name="connsiteX1" fmla="*/ 0 w 15811500"/>
              <a:gd name="connsiteY1" fmla="*/ 7581900 h 9791700"/>
              <a:gd name="connsiteX2" fmla="*/ 228600 w 15811500"/>
              <a:gd name="connsiteY2" fmla="*/ 7467600 h 9791700"/>
              <a:gd name="connsiteX3" fmla="*/ 400050 w 15811500"/>
              <a:gd name="connsiteY3" fmla="*/ 7429500 h 9791700"/>
              <a:gd name="connsiteX4" fmla="*/ 514350 w 15811500"/>
              <a:gd name="connsiteY4" fmla="*/ 7372350 h 9791700"/>
              <a:gd name="connsiteX5" fmla="*/ 590550 w 15811500"/>
              <a:gd name="connsiteY5" fmla="*/ 7353300 h 9791700"/>
              <a:gd name="connsiteX6" fmla="*/ 762000 w 15811500"/>
              <a:gd name="connsiteY6" fmla="*/ 7277100 h 9791700"/>
              <a:gd name="connsiteX7" fmla="*/ 838200 w 15811500"/>
              <a:gd name="connsiteY7" fmla="*/ 7239000 h 9791700"/>
              <a:gd name="connsiteX8" fmla="*/ 1066800 w 15811500"/>
              <a:gd name="connsiteY8" fmla="*/ 7181850 h 9791700"/>
              <a:gd name="connsiteX9" fmla="*/ 1219200 w 15811500"/>
              <a:gd name="connsiteY9" fmla="*/ 7105650 h 9791700"/>
              <a:gd name="connsiteX10" fmla="*/ 1409700 w 15811500"/>
              <a:gd name="connsiteY10" fmla="*/ 7067550 h 9791700"/>
              <a:gd name="connsiteX11" fmla="*/ 1638300 w 15811500"/>
              <a:gd name="connsiteY11" fmla="*/ 6972300 h 9791700"/>
              <a:gd name="connsiteX12" fmla="*/ 2057400 w 15811500"/>
              <a:gd name="connsiteY12" fmla="*/ 6896100 h 9791700"/>
              <a:gd name="connsiteX13" fmla="*/ 2209800 w 15811500"/>
              <a:gd name="connsiteY13" fmla="*/ 6877050 h 9791700"/>
              <a:gd name="connsiteX14" fmla="*/ 2419350 w 15811500"/>
              <a:gd name="connsiteY14" fmla="*/ 6838950 h 9791700"/>
              <a:gd name="connsiteX15" fmla="*/ 2781300 w 15811500"/>
              <a:gd name="connsiteY15" fmla="*/ 6800850 h 9791700"/>
              <a:gd name="connsiteX16" fmla="*/ 2952750 w 15811500"/>
              <a:gd name="connsiteY16" fmla="*/ 6762750 h 9791700"/>
              <a:gd name="connsiteX17" fmla="*/ 3162300 w 15811500"/>
              <a:gd name="connsiteY17" fmla="*/ 6705600 h 9791700"/>
              <a:gd name="connsiteX18" fmla="*/ 3314700 w 15811500"/>
              <a:gd name="connsiteY18" fmla="*/ 6686550 h 9791700"/>
              <a:gd name="connsiteX19" fmla="*/ 3448050 w 15811500"/>
              <a:gd name="connsiteY19" fmla="*/ 6629400 h 9791700"/>
              <a:gd name="connsiteX20" fmla="*/ 3619500 w 15811500"/>
              <a:gd name="connsiteY20" fmla="*/ 6610350 h 9791700"/>
              <a:gd name="connsiteX21" fmla="*/ 3714750 w 15811500"/>
              <a:gd name="connsiteY21" fmla="*/ 6591300 h 9791700"/>
              <a:gd name="connsiteX22" fmla="*/ 3867150 w 15811500"/>
              <a:gd name="connsiteY22" fmla="*/ 6572250 h 9791700"/>
              <a:gd name="connsiteX23" fmla="*/ 4267200 w 15811500"/>
              <a:gd name="connsiteY23" fmla="*/ 6496050 h 9791700"/>
              <a:gd name="connsiteX24" fmla="*/ 4533900 w 15811500"/>
              <a:gd name="connsiteY24" fmla="*/ 6438900 h 9791700"/>
              <a:gd name="connsiteX25" fmla="*/ 4667250 w 15811500"/>
              <a:gd name="connsiteY25" fmla="*/ 6419850 h 9791700"/>
              <a:gd name="connsiteX26" fmla="*/ 5029200 w 15811500"/>
              <a:gd name="connsiteY26" fmla="*/ 6381750 h 9791700"/>
              <a:gd name="connsiteX27" fmla="*/ 5162550 w 15811500"/>
              <a:gd name="connsiteY27" fmla="*/ 6343650 h 9791700"/>
              <a:gd name="connsiteX28" fmla="*/ 5810250 w 15811500"/>
              <a:gd name="connsiteY28" fmla="*/ 6286500 h 9791700"/>
              <a:gd name="connsiteX29" fmla="*/ 5981700 w 15811500"/>
              <a:gd name="connsiteY29" fmla="*/ 6191250 h 9791700"/>
              <a:gd name="connsiteX30" fmla="*/ 6610350 w 15811500"/>
              <a:gd name="connsiteY30" fmla="*/ 6076950 h 9791700"/>
              <a:gd name="connsiteX31" fmla="*/ 6800850 w 15811500"/>
              <a:gd name="connsiteY31" fmla="*/ 6038850 h 9791700"/>
              <a:gd name="connsiteX32" fmla="*/ 6972300 w 15811500"/>
              <a:gd name="connsiteY32" fmla="*/ 6019800 h 9791700"/>
              <a:gd name="connsiteX33" fmla="*/ 7296150 w 15811500"/>
              <a:gd name="connsiteY33" fmla="*/ 5981700 h 9791700"/>
              <a:gd name="connsiteX34" fmla="*/ 7791450 w 15811500"/>
              <a:gd name="connsiteY34" fmla="*/ 5886450 h 9791700"/>
              <a:gd name="connsiteX35" fmla="*/ 7981950 w 15811500"/>
              <a:gd name="connsiteY35" fmla="*/ 5848350 h 9791700"/>
              <a:gd name="connsiteX36" fmla="*/ 8401050 w 15811500"/>
              <a:gd name="connsiteY36" fmla="*/ 5810250 h 9791700"/>
              <a:gd name="connsiteX37" fmla="*/ 8820150 w 15811500"/>
              <a:gd name="connsiteY37" fmla="*/ 5695950 h 9791700"/>
              <a:gd name="connsiteX38" fmla="*/ 9410700 w 15811500"/>
              <a:gd name="connsiteY38" fmla="*/ 5524500 h 9791700"/>
              <a:gd name="connsiteX39" fmla="*/ 10077450 w 15811500"/>
              <a:gd name="connsiteY39" fmla="*/ 5372100 h 9791700"/>
              <a:gd name="connsiteX40" fmla="*/ 10306050 w 15811500"/>
              <a:gd name="connsiteY40" fmla="*/ 5257800 h 9791700"/>
              <a:gd name="connsiteX41" fmla="*/ 10477500 w 15811500"/>
              <a:gd name="connsiteY41" fmla="*/ 5219700 h 9791700"/>
              <a:gd name="connsiteX42" fmla="*/ 10687050 w 15811500"/>
              <a:gd name="connsiteY42" fmla="*/ 5162550 h 9791700"/>
              <a:gd name="connsiteX43" fmla="*/ 10877550 w 15811500"/>
              <a:gd name="connsiteY43" fmla="*/ 5086350 h 9791700"/>
              <a:gd name="connsiteX44" fmla="*/ 11029950 w 15811500"/>
              <a:gd name="connsiteY44" fmla="*/ 5048250 h 9791700"/>
              <a:gd name="connsiteX45" fmla="*/ 11220450 w 15811500"/>
              <a:gd name="connsiteY45" fmla="*/ 4991100 h 9791700"/>
              <a:gd name="connsiteX46" fmla="*/ 11391900 w 15811500"/>
              <a:gd name="connsiteY46" fmla="*/ 4953000 h 9791700"/>
              <a:gd name="connsiteX47" fmla="*/ 11582400 w 15811500"/>
              <a:gd name="connsiteY47" fmla="*/ 4895850 h 9791700"/>
              <a:gd name="connsiteX48" fmla="*/ 11734800 w 15811500"/>
              <a:gd name="connsiteY48" fmla="*/ 4857750 h 9791700"/>
              <a:gd name="connsiteX49" fmla="*/ 11925300 w 15811500"/>
              <a:gd name="connsiteY49" fmla="*/ 4800600 h 9791700"/>
              <a:gd name="connsiteX50" fmla="*/ 12077700 w 15811500"/>
              <a:gd name="connsiteY50" fmla="*/ 4781550 h 9791700"/>
              <a:gd name="connsiteX51" fmla="*/ 12420600 w 15811500"/>
              <a:gd name="connsiteY51" fmla="*/ 4667250 h 9791700"/>
              <a:gd name="connsiteX52" fmla="*/ 12573000 w 15811500"/>
              <a:gd name="connsiteY52" fmla="*/ 4610100 h 9791700"/>
              <a:gd name="connsiteX53" fmla="*/ 12706350 w 15811500"/>
              <a:gd name="connsiteY53" fmla="*/ 4591050 h 9791700"/>
              <a:gd name="connsiteX54" fmla="*/ 12896850 w 15811500"/>
              <a:gd name="connsiteY54" fmla="*/ 4552950 h 9791700"/>
              <a:gd name="connsiteX55" fmla="*/ 13049250 w 15811500"/>
              <a:gd name="connsiteY55" fmla="*/ 4495800 h 9791700"/>
              <a:gd name="connsiteX56" fmla="*/ 13373100 w 15811500"/>
              <a:gd name="connsiteY56" fmla="*/ 4400550 h 9791700"/>
              <a:gd name="connsiteX57" fmla="*/ 13525500 w 15811500"/>
              <a:gd name="connsiteY57" fmla="*/ 4362450 h 9791700"/>
              <a:gd name="connsiteX58" fmla="*/ 13620750 w 15811500"/>
              <a:gd name="connsiteY58" fmla="*/ 4324350 h 9791700"/>
              <a:gd name="connsiteX59" fmla="*/ 13944600 w 15811500"/>
              <a:gd name="connsiteY59" fmla="*/ 4229100 h 9791700"/>
              <a:gd name="connsiteX60" fmla="*/ 14020800 w 15811500"/>
              <a:gd name="connsiteY60" fmla="*/ 4191000 h 9791700"/>
              <a:gd name="connsiteX61" fmla="*/ 14116050 w 15811500"/>
              <a:gd name="connsiteY61" fmla="*/ 4152900 h 9791700"/>
              <a:gd name="connsiteX62" fmla="*/ 14230350 w 15811500"/>
              <a:gd name="connsiteY62" fmla="*/ 4095750 h 9791700"/>
              <a:gd name="connsiteX63" fmla="*/ 14287500 w 15811500"/>
              <a:gd name="connsiteY63" fmla="*/ 4057650 h 9791700"/>
              <a:gd name="connsiteX64" fmla="*/ 14363700 w 15811500"/>
              <a:gd name="connsiteY64" fmla="*/ 4038600 h 9791700"/>
              <a:gd name="connsiteX65" fmla="*/ 14458950 w 15811500"/>
              <a:gd name="connsiteY65" fmla="*/ 3981450 h 9791700"/>
              <a:gd name="connsiteX66" fmla="*/ 14611350 w 15811500"/>
              <a:gd name="connsiteY66" fmla="*/ 3905250 h 9791700"/>
              <a:gd name="connsiteX67" fmla="*/ 14706600 w 15811500"/>
              <a:gd name="connsiteY67" fmla="*/ 3848100 h 9791700"/>
              <a:gd name="connsiteX68" fmla="*/ 14782800 w 15811500"/>
              <a:gd name="connsiteY68" fmla="*/ 3810000 h 9791700"/>
              <a:gd name="connsiteX69" fmla="*/ 15011400 w 15811500"/>
              <a:gd name="connsiteY69" fmla="*/ 3657600 h 9791700"/>
              <a:gd name="connsiteX70" fmla="*/ 15125700 w 15811500"/>
              <a:gd name="connsiteY70" fmla="*/ 3619500 h 9791700"/>
              <a:gd name="connsiteX71" fmla="*/ 15335250 w 15811500"/>
              <a:gd name="connsiteY71" fmla="*/ 3505200 h 9791700"/>
              <a:gd name="connsiteX72" fmla="*/ 15506700 w 15811500"/>
              <a:gd name="connsiteY72" fmla="*/ 3352800 h 9791700"/>
              <a:gd name="connsiteX73" fmla="*/ 15544800 w 15811500"/>
              <a:gd name="connsiteY73" fmla="*/ 3276600 h 9791700"/>
              <a:gd name="connsiteX74" fmla="*/ 15678150 w 15811500"/>
              <a:gd name="connsiteY74" fmla="*/ 3105150 h 9791700"/>
              <a:gd name="connsiteX75" fmla="*/ 15735300 w 15811500"/>
              <a:gd name="connsiteY75" fmla="*/ 2914650 h 9791700"/>
              <a:gd name="connsiteX76" fmla="*/ 15754350 w 15811500"/>
              <a:gd name="connsiteY76" fmla="*/ 2819400 h 9791700"/>
              <a:gd name="connsiteX77" fmla="*/ 15773400 w 15811500"/>
              <a:gd name="connsiteY77" fmla="*/ 2762250 h 9791700"/>
              <a:gd name="connsiteX78" fmla="*/ 15811500 w 15811500"/>
              <a:gd name="connsiteY78" fmla="*/ 2419350 h 9791700"/>
              <a:gd name="connsiteX79" fmla="*/ 15792450 w 15811500"/>
              <a:gd name="connsiteY79" fmla="*/ 2171700 h 9791700"/>
              <a:gd name="connsiteX80" fmla="*/ 15754350 w 15811500"/>
              <a:gd name="connsiteY80" fmla="*/ 2114550 h 9791700"/>
              <a:gd name="connsiteX81" fmla="*/ 15735300 w 15811500"/>
              <a:gd name="connsiteY81" fmla="*/ 2057400 h 9791700"/>
              <a:gd name="connsiteX82" fmla="*/ 15640050 w 15811500"/>
              <a:gd name="connsiteY82" fmla="*/ 1924050 h 9791700"/>
              <a:gd name="connsiteX83" fmla="*/ 15525750 w 15811500"/>
              <a:gd name="connsiteY83" fmla="*/ 1695450 h 9791700"/>
              <a:gd name="connsiteX84" fmla="*/ 15487650 w 15811500"/>
              <a:gd name="connsiteY84" fmla="*/ 1600200 h 9791700"/>
              <a:gd name="connsiteX85" fmla="*/ 15411450 w 15811500"/>
              <a:gd name="connsiteY85" fmla="*/ 1524000 h 9791700"/>
              <a:gd name="connsiteX86" fmla="*/ 15316200 w 15811500"/>
              <a:gd name="connsiteY86" fmla="*/ 1333500 h 9791700"/>
              <a:gd name="connsiteX87" fmla="*/ 15278100 w 15811500"/>
              <a:gd name="connsiteY87" fmla="*/ 1257300 h 9791700"/>
              <a:gd name="connsiteX88" fmla="*/ 15201900 w 15811500"/>
              <a:gd name="connsiteY88" fmla="*/ 1162050 h 9791700"/>
              <a:gd name="connsiteX89" fmla="*/ 15106650 w 15811500"/>
              <a:gd name="connsiteY89" fmla="*/ 1028700 h 9791700"/>
              <a:gd name="connsiteX90" fmla="*/ 15087600 w 15811500"/>
              <a:gd name="connsiteY90" fmla="*/ 952500 h 9791700"/>
              <a:gd name="connsiteX91" fmla="*/ 15011400 w 15811500"/>
              <a:gd name="connsiteY91" fmla="*/ 895350 h 9791700"/>
              <a:gd name="connsiteX92" fmla="*/ 14935200 w 15811500"/>
              <a:gd name="connsiteY92" fmla="*/ 800100 h 9791700"/>
              <a:gd name="connsiteX93" fmla="*/ 14897100 w 15811500"/>
              <a:gd name="connsiteY93" fmla="*/ 723900 h 9791700"/>
              <a:gd name="connsiteX94" fmla="*/ 14763750 w 15811500"/>
              <a:gd name="connsiteY94" fmla="*/ 590550 h 9791700"/>
              <a:gd name="connsiteX95" fmla="*/ 14573250 w 15811500"/>
              <a:gd name="connsiteY95" fmla="*/ 381000 h 9791700"/>
              <a:gd name="connsiteX96" fmla="*/ 14535150 w 15811500"/>
              <a:gd name="connsiteY96" fmla="*/ 285750 h 9791700"/>
              <a:gd name="connsiteX97" fmla="*/ 14420850 w 15811500"/>
              <a:gd name="connsiteY97" fmla="*/ 152400 h 9791700"/>
              <a:gd name="connsiteX98" fmla="*/ 14363700 w 15811500"/>
              <a:gd name="connsiteY98" fmla="*/ 76200 h 9791700"/>
              <a:gd name="connsiteX99" fmla="*/ 14192250 w 15811500"/>
              <a:gd name="connsiteY99" fmla="*/ 0 h 9791700"/>
              <a:gd name="connsiteX100" fmla="*/ 13887450 w 15811500"/>
              <a:gd name="connsiteY100" fmla="*/ 38100 h 9791700"/>
              <a:gd name="connsiteX101" fmla="*/ 13773150 w 15811500"/>
              <a:gd name="connsiteY101" fmla="*/ 114300 h 9791700"/>
              <a:gd name="connsiteX102" fmla="*/ 13696950 w 15811500"/>
              <a:gd name="connsiteY102" fmla="*/ 152400 h 9791700"/>
              <a:gd name="connsiteX103" fmla="*/ 13544550 w 15811500"/>
              <a:gd name="connsiteY103" fmla="*/ 266700 h 9791700"/>
              <a:gd name="connsiteX104" fmla="*/ 13354050 w 15811500"/>
              <a:gd name="connsiteY104" fmla="*/ 381000 h 9791700"/>
              <a:gd name="connsiteX105" fmla="*/ 13220700 w 15811500"/>
              <a:gd name="connsiteY105" fmla="*/ 457200 h 9791700"/>
              <a:gd name="connsiteX106" fmla="*/ 13163550 w 15811500"/>
              <a:gd name="connsiteY106" fmla="*/ 514350 h 9791700"/>
              <a:gd name="connsiteX107" fmla="*/ 12954000 w 15811500"/>
              <a:gd name="connsiteY107" fmla="*/ 666750 h 9791700"/>
              <a:gd name="connsiteX108" fmla="*/ 12744450 w 15811500"/>
              <a:gd name="connsiteY108" fmla="*/ 819150 h 9791700"/>
              <a:gd name="connsiteX109" fmla="*/ 12592050 w 15811500"/>
              <a:gd name="connsiteY109" fmla="*/ 933450 h 9791700"/>
              <a:gd name="connsiteX110" fmla="*/ 12382500 w 15811500"/>
              <a:gd name="connsiteY110" fmla="*/ 1028700 h 9791700"/>
              <a:gd name="connsiteX111" fmla="*/ 12325350 w 15811500"/>
              <a:gd name="connsiteY111" fmla="*/ 1085850 h 9791700"/>
              <a:gd name="connsiteX112" fmla="*/ 12230100 w 15811500"/>
              <a:gd name="connsiteY112" fmla="*/ 1143000 h 9791700"/>
              <a:gd name="connsiteX113" fmla="*/ 12115800 w 15811500"/>
              <a:gd name="connsiteY113" fmla="*/ 1257300 h 9791700"/>
              <a:gd name="connsiteX114" fmla="*/ 12039600 w 15811500"/>
              <a:gd name="connsiteY114" fmla="*/ 1295400 h 9791700"/>
              <a:gd name="connsiteX115" fmla="*/ 11849100 w 15811500"/>
              <a:gd name="connsiteY115" fmla="*/ 1409700 h 9791700"/>
              <a:gd name="connsiteX116" fmla="*/ 11582400 w 15811500"/>
              <a:gd name="connsiteY116" fmla="*/ 1600200 h 9791700"/>
              <a:gd name="connsiteX117" fmla="*/ 11506200 w 15811500"/>
              <a:gd name="connsiteY117" fmla="*/ 1619250 h 9791700"/>
              <a:gd name="connsiteX118" fmla="*/ 11430000 w 15811500"/>
              <a:gd name="connsiteY118" fmla="*/ 1676400 h 9791700"/>
              <a:gd name="connsiteX119" fmla="*/ 11334750 w 15811500"/>
              <a:gd name="connsiteY119" fmla="*/ 1733550 h 9791700"/>
              <a:gd name="connsiteX120" fmla="*/ 11296650 w 15811500"/>
              <a:gd name="connsiteY120" fmla="*/ 1790700 h 9791700"/>
              <a:gd name="connsiteX121" fmla="*/ 11163300 w 15811500"/>
              <a:gd name="connsiteY121" fmla="*/ 1866900 h 9791700"/>
              <a:gd name="connsiteX122" fmla="*/ 11087100 w 15811500"/>
              <a:gd name="connsiteY122" fmla="*/ 1924050 h 9791700"/>
              <a:gd name="connsiteX123" fmla="*/ 10991850 w 15811500"/>
              <a:gd name="connsiteY123" fmla="*/ 1981200 h 9791700"/>
              <a:gd name="connsiteX124" fmla="*/ 10934700 w 15811500"/>
              <a:gd name="connsiteY124" fmla="*/ 2038350 h 9791700"/>
              <a:gd name="connsiteX125" fmla="*/ 10648950 w 15811500"/>
              <a:gd name="connsiteY125" fmla="*/ 2228850 h 9791700"/>
              <a:gd name="connsiteX126" fmla="*/ 10515600 w 15811500"/>
              <a:gd name="connsiteY126" fmla="*/ 2362200 h 9791700"/>
              <a:gd name="connsiteX127" fmla="*/ 10382250 w 15811500"/>
              <a:gd name="connsiteY127" fmla="*/ 2476500 h 9791700"/>
              <a:gd name="connsiteX128" fmla="*/ 10287000 w 15811500"/>
              <a:gd name="connsiteY128" fmla="*/ 2571750 h 9791700"/>
              <a:gd name="connsiteX129" fmla="*/ 10191750 w 15811500"/>
              <a:gd name="connsiteY129" fmla="*/ 2647950 h 9791700"/>
              <a:gd name="connsiteX130" fmla="*/ 10134600 w 15811500"/>
              <a:gd name="connsiteY130" fmla="*/ 2705100 h 9791700"/>
              <a:gd name="connsiteX131" fmla="*/ 10058400 w 15811500"/>
              <a:gd name="connsiteY131" fmla="*/ 2743200 h 9791700"/>
              <a:gd name="connsiteX132" fmla="*/ 9944100 w 15811500"/>
              <a:gd name="connsiteY132" fmla="*/ 2819400 h 9791700"/>
              <a:gd name="connsiteX133" fmla="*/ 9886950 w 15811500"/>
              <a:gd name="connsiteY133" fmla="*/ 2876550 h 9791700"/>
              <a:gd name="connsiteX134" fmla="*/ 9810750 w 15811500"/>
              <a:gd name="connsiteY134" fmla="*/ 2933700 h 9791700"/>
              <a:gd name="connsiteX135" fmla="*/ 9715500 w 15811500"/>
              <a:gd name="connsiteY135" fmla="*/ 3028950 h 9791700"/>
              <a:gd name="connsiteX136" fmla="*/ 9505950 w 15811500"/>
              <a:gd name="connsiteY136" fmla="*/ 3200400 h 9791700"/>
              <a:gd name="connsiteX137" fmla="*/ 9429750 w 15811500"/>
              <a:gd name="connsiteY137" fmla="*/ 3276600 h 9791700"/>
              <a:gd name="connsiteX138" fmla="*/ 9334500 w 15811500"/>
              <a:gd name="connsiteY138" fmla="*/ 3333750 h 9791700"/>
              <a:gd name="connsiteX139" fmla="*/ 9105900 w 15811500"/>
              <a:gd name="connsiteY139" fmla="*/ 3486150 h 9791700"/>
              <a:gd name="connsiteX140" fmla="*/ 9048750 w 15811500"/>
              <a:gd name="connsiteY140" fmla="*/ 3562350 h 9791700"/>
              <a:gd name="connsiteX141" fmla="*/ 8991600 w 15811500"/>
              <a:gd name="connsiteY141" fmla="*/ 3581400 h 9791700"/>
              <a:gd name="connsiteX142" fmla="*/ 8953500 w 15811500"/>
              <a:gd name="connsiteY142" fmla="*/ 3638550 h 9791700"/>
              <a:gd name="connsiteX143" fmla="*/ 8877300 w 15811500"/>
              <a:gd name="connsiteY143" fmla="*/ 3676650 h 9791700"/>
              <a:gd name="connsiteX144" fmla="*/ 8724900 w 15811500"/>
              <a:gd name="connsiteY144" fmla="*/ 3810000 h 9791700"/>
              <a:gd name="connsiteX145" fmla="*/ 8686800 w 15811500"/>
              <a:gd name="connsiteY145" fmla="*/ 3867150 h 9791700"/>
              <a:gd name="connsiteX146" fmla="*/ 8610600 w 15811500"/>
              <a:gd name="connsiteY146" fmla="*/ 3905250 h 9791700"/>
              <a:gd name="connsiteX147" fmla="*/ 8515350 w 15811500"/>
              <a:gd name="connsiteY147" fmla="*/ 3962400 h 9791700"/>
              <a:gd name="connsiteX148" fmla="*/ 8439150 w 15811500"/>
              <a:gd name="connsiteY148" fmla="*/ 4057650 h 9791700"/>
              <a:gd name="connsiteX149" fmla="*/ 8382000 w 15811500"/>
              <a:gd name="connsiteY149" fmla="*/ 4076700 h 9791700"/>
              <a:gd name="connsiteX150" fmla="*/ 8343900 w 15811500"/>
              <a:gd name="connsiteY150" fmla="*/ 4133850 h 9791700"/>
              <a:gd name="connsiteX151" fmla="*/ 8229600 w 15811500"/>
              <a:gd name="connsiteY151" fmla="*/ 4229100 h 9791700"/>
              <a:gd name="connsiteX152" fmla="*/ 8191500 w 15811500"/>
              <a:gd name="connsiteY152" fmla="*/ 4286250 h 9791700"/>
              <a:gd name="connsiteX153" fmla="*/ 8096250 w 15811500"/>
              <a:gd name="connsiteY153" fmla="*/ 4362450 h 9791700"/>
              <a:gd name="connsiteX154" fmla="*/ 7981950 w 15811500"/>
              <a:gd name="connsiteY154" fmla="*/ 4495800 h 9791700"/>
              <a:gd name="connsiteX155" fmla="*/ 7848600 w 15811500"/>
              <a:gd name="connsiteY155" fmla="*/ 4629150 h 9791700"/>
              <a:gd name="connsiteX156" fmla="*/ 7715250 w 15811500"/>
              <a:gd name="connsiteY156" fmla="*/ 4819650 h 9791700"/>
              <a:gd name="connsiteX157" fmla="*/ 7677150 w 15811500"/>
              <a:gd name="connsiteY157" fmla="*/ 4876800 h 9791700"/>
              <a:gd name="connsiteX158" fmla="*/ 7600950 w 15811500"/>
              <a:gd name="connsiteY158" fmla="*/ 4953000 h 9791700"/>
              <a:gd name="connsiteX159" fmla="*/ 7505700 w 15811500"/>
              <a:gd name="connsiteY159" fmla="*/ 5086350 h 9791700"/>
              <a:gd name="connsiteX160" fmla="*/ 7410450 w 15811500"/>
              <a:gd name="connsiteY160" fmla="*/ 5162550 h 9791700"/>
              <a:gd name="connsiteX161" fmla="*/ 7353300 w 15811500"/>
              <a:gd name="connsiteY161" fmla="*/ 5238750 h 9791700"/>
              <a:gd name="connsiteX162" fmla="*/ 7277100 w 15811500"/>
              <a:gd name="connsiteY162" fmla="*/ 5353050 h 9791700"/>
              <a:gd name="connsiteX163" fmla="*/ 7219950 w 15811500"/>
              <a:gd name="connsiteY163" fmla="*/ 5410200 h 9791700"/>
              <a:gd name="connsiteX164" fmla="*/ 7029450 w 15811500"/>
              <a:gd name="connsiteY164" fmla="*/ 5638800 h 9791700"/>
              <a:gd name="connsiteX165" fmla="*/ 6896100 w 15811500"/>
              <a:gd name="connsiteY165" fmla="*/ 5810250 h 9791700"/>
              <a:gd name="connsiteX166" fmla="*/ 6781800 w 15811500"/>
              <a:gd name="connsiteY166" fmla="*/ 5981700 h 9791700"/>
              <a:gd name="connsiteX167" fmla="*/ 6743700 w 15811500"/>
              <a:gd name="connsiteY167" fmla="*/ 6057900 h 9791700"/>
              <a:gd name="connsiteX168" fmla="*/ 6648450 w 15811500"/>
              <a:gd name="connsiteY168" fmla="*/ 6153150 h 9791700"/>
              <a:gd name="connsiteX169" fmla="*/ 6457950 w 15811500"/>
              <a:gd name="connsiteY169" fmla="*/ 6419850 h 9791700"/>
              <a:gd name="connsiteX170" fmla="*/ 6362700 w 15811500"/>
              <a:gd name="connsiteY170" fmla="*/ 6534150 h 9791700"/>
              <a:gd name="connsiteX171" fmla="*/ 6324600 w 15811500"/>
              <a:gd name="connsiteY171" fmla="*/ 6629400 h 9791700"/>
              <a:gd name="connsiteX172" fmla="*/ 6153150 w 15811500"/>
              <a:gd name="connsiteY172" fmla="*/ 6781800 h 9791700"/>
              <a:gd name="connsiteX173" fmla="*/ 6019800 w 15811500"/>
              <a:gd name="connsiteY173" fmla="*/ 6953250 h 9791700"/>
              <a:gd name="connsiteX174" fmla="*/ 5962650 w 15811500"/>
              <a:gd name="connsiteY174" fmla="*/ 6991350 h 9791700"/>
              <a:gd name="connsiteX175" fmla="*/ 5810250 w 15811500"/>
              <a:gd name="connsiteY175" fmla="*/ 7143750 h 9791700"/>
              <a:gd name="connsiteX176" fmla="*/ 5753100 w 15811500"/>
              <a:gd name="connsiteY176" fmla="*/ 7181850 h 9791700"/>
              <a:gd name="connsiteX177" fmla="*/ 5695950 w 15811500"/>
              <a:gd name="connsiteY177" fmla="*/ 7258050 h 9791700"/>
              <a:gd name="connsiteX178" fmla="*/ 5543550 w 15811500"/>
              <a:gd name="connsiteY178" fmla="*/ 7410450 h 9791700"/>
              <a:gd name="connsiteX179" fmla="*/ 5486400 w 15811500"/>
              <a:gd name="connsiteY179" fmla="*/ 7467600 h 9791700"/>
              <a:gd name="connsiteX180" fmla="*/ 5372100 w 15811500"/>
              <a:gd name="connsiteY180" fmla="*/ 7562850 h 9791700"/>
              <a:gd name="connsiteX181" fmla="*/ 5219700 w 15811500"/>
              <a:gd name="connsiteY181" fmla="*/ 7677150 h 9791700"/>
              <a:gd name="connsiteX182" fmla="*/ 4972050 w 15811500"/>
              <a:gd name="connsiteY182" fmla="*/ 7905750 h 9791700"/>
              <a:gd name="connsiteX183" fmla="*/ 4724400 w 15811500"/>
              <a:gd name="connsiteY183" fmla="*/ 8077200 h 9791700"/>
              <a:gd name="connsiteX184" fmla="*/ 4457700 w 15811500"/>
              <a:gd name="connsiteY184" fmla="*/ 8286750 h 9791700"/>
              <a:gd name="connsiteX185" fmla="*/ 4305300 w 15811500"/>
              <a:gd name="connsiteY185" fmla="*/ 8382000 h 9791700"/>
              <a:gd name="connsiteX186" fmla="*/ 4229100 w 15811500"/>
              <a:gd name="connsiteY186" fmla="*/ 8458200 h 9791700"/>
              <a:gd name="connsiteX187" fmla="*/ 4133850 w 15811500"/>
              <a:gd name="connsiteY187" fmla="*/ 8534400 h 9791700"/>
              <a:gd name="connsiteX188" fmla="*/ 4076700 w 15811500"/>
              <a:gd name="connsiteY188" fmla="*/ 8572500 h 9791700"/>
              <a:gd name="connsiteX189" fmla="*/ 4000500 w 15811500"/>
              <a:gd name="connsiteY189" fmla="*/ 8648700 h 9791700"/>
              <a:gd name="connsiteX190" fmla="*/ 3867150 w 15811500"/>
              <a:gd name="connsiteY190" fmla="*/ 8724900 h 9791700"/>
              <a:gd name="connsiteX191" fmla="*/ 3581400 w 15811500"/>
              <a:gd name="connsiteY191" fmla="*/ 8972550 h 9791700"/>
              <a:gd name="connsiteX192" fmla="*/ 3467100 w 15811500"/>
              <a:gd name="connsiteY192" fmla="*/ 9029700 h 9791700"/>
              <a:gd name="connsiteX193" fmla="*/ 3390900 w 15811500"/>
              <a:gd name="connsiteY193" fmla="*/ 9086850 h 9791700"/>
              <a:gd name="connsiteX194" fmla="*/ 3238500 w 15811500"/>
              <a:gd name="connsiteY194" fmla="*/ 9182100 h 9791700"/>
              <a:gd name="connsiteX195" fmla="*/ 3162300 w 15811500"/>
              <a:gd name="connsiteY195" fmla="*/ 9239250 h 9791700"/>
              <a:gd name="connsiteX196" fmla="*/ 3067050 w 15811500"/>
              <a:gd name="connsiteY196" fmla="*/ 9277350 h 9791700"/>
              <a:gd name="connsiteX197" fmla="*/ 2952750 w 15811500"/>
              <a:gd name="connsiteY197" fmla="*/ 9372600 h 9791700"/>
              <a:gd name="connsiteX198" fmla="*/ 2781300 w 15811500"/>
              <a:gd name="connsiteY198" fmla="*/ 9505950 h 9791700"/>
              <a:gd name="connsiteX199" fmla="*/ 2724150 w 15811500"/>
              <a:gd name="connsiteY199" fmla="*/ 9525000 h 9791700"/>
              <a:gd name="connsiteX200" fmla="*/ 2667000 w 15811500"/>
              <a:gd name="connsiteY200" fmla="*/ 9563100 h 9791700"/>
              <a:gd name="connsiteX201" fmla="*/ 2590800 w 15811500"/>
              <a:gd name="connsiteY201" fmla="*/ 9601200 h 9791700"/>
              <a:gd name="connsiteX202" fmla="*/ 2533650 w 15811500"/>
              <a:gd name="connsiteY202" fmla="*/ 9639300 h 9791700"/>
              <a:gd name="connsiteX203" fmla="*/ 2457450 w 15811500"/>
              <a:gd name="connsiteY203" fmla="*/ 9677400 h 9791700"/>
              <a:gd name="connsiteX204" fmla="*/ 2324100 w 15811500"/>
              <a:gd name="connsiteY204" fmla="*/ 9772650 h 9791700"/>
              <a:gd name="connsiteX205" fmla="*/ 2266950 w 15811500"/>
              <a:gd name="connsiteY205" fmla="*/ 9791700 h 9791700"/>
              <a:gd name="connsiteX206" fmla="*/ 1619250 w 15811500"/>
              <a:gd name="connsiteY206" fmla="*/ 9772650 h 9791700"/>
              <a:gd name="connsiteX207" fmla="*/ 1352550 w 15811500"/>
              <a:gd name="connsiteY207" fmla="*/ 9734550 h 9791700"/>
              <a:gd name="connsiteX208" fmla="*/ 1200150 w 15811500"/>
              <a:gd name="connsiteY208" fmla="*/ 9715500 h 9791700"/>
              <a:gd name="connsiteX209" fmla="*/ 1104900 w 15811500"/>
              <a:gd name="connsiteY209" fmla="*/ 9677400 h 9791700"/>
              <a:gd name="connsiteX210" fmla="*/ 1028700 w 15811500"/>
              <a:gd name="connsiteY210" fmla="*/ 9658350 h 9791700"/>
              <a:gd name="connsiteX211" fmla="*/ 971550 w 15811500"/>
              <a:gd name="connsiteY211" fmla="*/ 9639300 h 9791700"/>
              <a:gd name="connsiteX212" fmla="*/ 876300 w 15811500"/>
              <a:gd name="connsiteY212" fmla="*/ 9353550 h 9791700"/>
              <a:gd name="connsiteX213" fmla="*/ 838200 w 15811500"/>
              <a:gd name="connsiteY213" fmla="*/ 9220200 h 9791700"/>
              <a:gd name="connsiteX214" fmla="*/ 781050 w 15811500"/>
              <a:gd name="connsiteY214" fmla="*/ 9086850 h 9791700"/>
              <a:gd name="connsiteX215" fmla="*/ 762000 w 15811500"/>
              <a:gd name="connsiteY215" fmla="*/ 8915400 h 9791700"/>
              <a:gd name="connsiteX216" fmla="*/ 723900 w 15811500"/>
              <a:gd name="connsiteY216" fmla="*/ 8839200 h 9791700"/>
              <a:gd name="connsiteX217" fmla="*/ 666750 w 15811500"/>
              <a:gd name="connsiteY217" fmla="*/ 8667750 h 9791700"/>
              <a:gd name="connsiteX218" fmla="*/ 628650 w 15811500"/>
              <a:gd name="connsiteY218" fmla="*/ 8515350 h 9791700"/>
              <a:gd name="connsiteX219" fmla="*/ 609600 w 15811500"/>
              <a:gd name="connsiteY219" fmla="*/ 8439150 h 9791700"/>
              <a:gd name="connsiteX220" fmla="*/ 552450 w 15811500"/>
              <a:gd name="connsiteY220" fmla="*/ 8362950 h 9791700"/>
              <a:gd name="connsiteX221" fmla="*/ 533400 w 15811500"/>
              <a:gd name="connsiteY221" fmla="*/ 8191500 h 9791700"/>
              <a:gd name="connsiteX222" fmla="*/ 495300 w 15811500"/>
              <a:gd name="connsiteY222" fmla="*/ 7943850 h 9791700"/>
              <a:gd name="connsiteX223" fmla="*/ 476250 w 15811500"/>
              <a:gd name="connsiteY223" fmla="*/ 7848600 h 9791700"/>
              <a:gd name="connsiteX224" fmla="*/ 438150 w 15811500"/>
              <a:gd name="connsiteY224" fmla="*/ 7639050 h 9791700"/>
              <a:gd name="connsiteX225" fmla="*/ 361950 w 15811500"/>
              <a:gd name="connsiteY225" fmla="*/ 7524750 h 9791700"/>
              <a:gd name="connsiteX226" fmla="*/ 304800 w 15811500"/>
              <a:gd name="connsiteY226" fmla="*/ 7505700 h 9791700"/>
              <a:gd name="connsiteX227" fmla="*/ 57150 w 15811500"/>
              <a:gd name="connsiteY227" fmla="*/ 7543800 h 9791700"/>
              <a:gd name="connsiteX228" fmla="*/ 0 w 15811500"/>
              <a:gd name="connsiteY228" fmla="*/ 7581900 h 979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15811500" h="9791700">
                <a:moveTo>
                  <a:pt x="0" y="7581900"/>
                </a:moveTo>
                <a:lnTo>
                  <a:pt x="0" y="7581900"/>
                </a:lnTo>
                <a:cubicBezTo>
                  <a:pt x="76200" y="7543800"/>
                  <a:pt x="148987" y="7497929"/>
                  <a:pt x="228600" y="7467600"/>
                </a:cubicBezTo>
                <a:cubicBezTo>
                  <a:pt x="283309" y="7446759"/>
                  <a:pt x="344510" y="7448013"/>
                  <a:pt x="400050" y="7429500"/>
                </a:cubicBezTo>
                <a:cubicBezTo>
                  <a:pt x="440461" y="7416030"/>
                  <a:pt x="474800" y="7388170"/>
                  <a:pt x="514350" y="7372350"/>
                </a:cubicBezTo>
                <a:cubicBezTo>
                  <a:pt x="538659" y="7362626"/>
                  <a:pt x="566113" y="7362699"/>
                  <a:pt x="590550" y="7353300"/>
                </a:cubicBezTo>
                <a:cubicBezTo>
                  <a:pt x="648922" y="7330849"/>
                  <a:pt x="705216" y="7303308"/>
                  <a:pt x="762000" y="7277100"/>
                </a:cubicBezTo>
                <a:cubicBezTo>
                  <a:pt x="787784" y="7265200"/>
                  <a:pt x="811833" y="7249547"/>
                  <a:pt x="838200" y="7239000"/>
                </a:cubicBezTo>
                <a:cubicBezTo>
                  <a:pt x="946017" y="7195873"/>
                  <a:pt x="954363" y="7200589"/>
                  <a:pt x="1066800" y="7181850"/>
                </a:cubicBezTo>
                <a:cubicBezTo>
                  <a:pt x="1117600" y="7156450"/>
                  <a:pt x="1165713" y="7124753"/>
                  <a:pt x="1219200" y="7105650"/>
                </a:cubicBezTo>
                <a:cubicBezTo>
                  <a:pt x="1395158" y="7042808"/>
                  <a:pt x="1271739" y="7122734"/>
                  <a:pt x="1409700" y="7067550"/>
                </a:cubicBezTo>
                <a:cubicBezTo>
                  <a:pt x="1590539" y="6995214"/>
                  <a:pt x="1454722" y="7021254"/>
                  <a:pt x="1638300" y="6972300"/>
                </a:cubicBezTo>
                <a:cubicBezTo>
                  <a:pt x="1775601" y="6935686"/>
                  <a:pt x="1916784" y="6914849"/>
                  <a:pt x="2057400" y="6896100"/>
                </a:cubicBezTo>
                <a:cubicBezTo>
                  <a:pt x="2108146" y="6889334"/>
                  <a:pt x="2159231" y="6885035"/>
                  <a:pt x="2209800" y="6877050"/>
                </a:cubicBezTo>
                <a:cubicBezTo>
                  <a:pt x="2279926" y="6865977"/>
                  <a:pt x="2348978" y="6848333"/>
                  <a:pt x="2419350" y="6838950"/>
                </a:cubicBezTo>
                <a:cubicBezTo>
                  <a:pt x="2539602" y="6822916"/>
                  <a:pt x="2781300" y="6800850"/>
                  <a:pt x="2781300" y="6800850"/>
                </a:cubicBezTo>
                <a:cubicBezTo>
                  <a:pt x="2838450" y="6788150"/>
                  <a:pt x="2895954" y="6776949"/>
                  <a:pt x="2952750" y="6762750"/>
                </a:cubicBezTo>
                <a:cubicBezTo>
                  <a:pt x="3022989" y="6745190"/>
                  <a:pt x="3091452" y="6720515"/>
                  <a:pt x="3162300" y="6705600"/>
                </a:cubicBezTo>
                <a:cubicBezTo>
                  <a:pt x="3212397" y="6695053"/>
                  <a:pt x="3263900" y="6692900"/>
                  <a:pt x="3314700" y="6686550"/>
                </a:cubicBezTo>
                <a:cubicBezTo>
                  <a:pt x="3359150" y="6667500"/>
                  <a:pt x="3401134" y="6641129"/>
                  <a:pt x="3448050" y="6629400"/>
                </a:cubicBezTo>
                <a:cubicBezTo>
                  <a:pt x="3503835" y="6615454"/>
                  <a:pt x="3562576" y="6618482"/>
                  <a:pt x="3619500" y="6610350"/>
                </a:cubicBezTo>
                <a:cubicBezTo>
                  <a:pt x="3651553" y="6605771"/>
                  <a:pt x="3682748" y="6596223"/>
                  <a:pt x="3714750" y="6591300"/>
                </a:cubicBezTo>
                <a:cubicBezTo>
                  <a:pt x="3765350" y="6583515"/>
                  <a:pt x="3816350" y="6578600"/>
                  <a:pt x="3867150" y="6572250"/>
                </a:cubicBezTo>
                <a:cubicBezTo>
                  <a:pt x="4117847" y="6478239"/>
                  <a:pt x="3933752" y="6531150"/>
                  <a:pt x="4267200" y="6496050"/>
                </a:cubicBezTo>
                <a:cubicBezTo>
                  <a:pt x="4399510" y="6482123"/>
                  <a:pt x="4389634" y="6467753"/>
                  <a:pt x="4533900" y="6438900"/>
                </a:cubicBezTo>
                <a:cubicBezTo>
                  <a:pt x="4577929" y="6430094"/>
                  <a:pt x="4622645" y="6424997"/>
                  <a:pt x="4667250" y="6419850"/>
                </a:cubicBezTo>
                <a:cubicBezTo>
                  <a:pt x="4787767" y="6405944"/>
                  <a:pt x="5029200" y="6381750"/>
                  <a:pt x="5029200" y="6381750"/>
                </a:cubicBezTo>
                <a:cubicBezTo>
                  <a:pt x="5073650" y="6369050"/>
                  <a:pt x="5116859" y="6350679"/>
                  <a:pt x="5162550" y="6343650"/>
                </a:cubicBezTo>
                <a:cubicBezTo>
                  <a:pt x="5364825" y="6312531"/>
                  <a:pt x="5603801" y="6300263"/>
                  <a:pt x="5810250" y="6286500"/>
                </a:cubicBezTo>
                <a:cubicBezTo>
                  <a:pt x="5867400" y="6254750"/>
                  <a:pt x="5919919" y="6212636"/>
                  <a:pt x="5981700" y="6191250"/>
                </a:cubicBezTo>
                <a:cubicBezTo>
                  <a:pt x="6314541" y="6076036"/>
                  <a:pt x="6279230" y="6143174"/>
                  <a:pt x="6610350" y="6076950"/>
                </a:cubicBezTo>
                <a:cubicBezTo>
                  <a:pt x="6673850" y="6064250"/>
                  <a:pt x="6736885" y="6048950"/>
                  <a:pt x="6800850" y="6038850"/>
                </a:cubicBezTo>
                <a:cubicBezTo>
                  <a:pt x="6857648" y="6029882"/>
                  <a:pt x="6915242" y="6026932"/>
                  <a:pt x="6972300" y="6019800"/>
                </a:cubicBezTo>
                <a:cubicBezTo>
                  <a:pt x="7309201" y="5977687"/>
                  <a:pt x="6861461" y="6025169"/>
                  <a:pt x="7296150" y="5981700"/>
                </a:cubicBezTo>
                <a:cubicBezTo>
                  <a:pt x="7904677" y="5829568"/>
                  <a:pt x="7349389" y="5952759"/>
                  <a:pt x="7791450" y="5886450"/>
                </a:cubicBezTo>
                <a:cubicBezTo>
                  <a:pt x="7855491" y="5876844"/>
                  <a:pt x="7917693" y="5856382"/>
                  <a:pt x="7981950" y="5848350"/>
                </a:cubicBezTo>
                <a:cubicBezTo>
                  <a:pt x="8121143" y="5830951"/>
                  <a:pt x="8401050" y="5810250"/>
                  <a:pt x="8401050" y="5810250"/>
                </a:cubicBezTo>
                <a:cubicBezTo>
                  <a:pt x="8994392" y="5594489"/>
                  <a:pt x="8234607" y="5857479"/>
                  <a:pt x="8820150" y="5695950"/>
                </a:cubicBezTo>
                <a:cubicBezTo>
                  <a:pt x="9353520" y="5548814"/>
                  <a:pt x="8968236" y="5612993"/>
                  <a:pt x="9410700" y="5524500"/>
                </a:cubicBezTo>
                <a:cubicBezTo>
                  <a:pt x="9620883" y="5482463"/>
                  <a:pt x="9891433" y="5465108"/>
                  <a:pt x="10077450" y="5372100"/>
                </a:cubicBezTo>
                <a:cubicBezTo>
                  <a:pt x="10153650" y="5334000"/>
                  <a:pt x="10226437" y="5288129"/>
                  <a:pt x="10306050" y="5257800"/>
                </a:cubicBezTo>
                <a:cubicBezTo>
                  <a:pt x="10360759" y="5236959"/>
                  <a:pt x="10420704" y="5233899"/>
                  <a:pt x="10477500" y="5219700"/>
                </a:cubicBezTo>
                <a:cubicBezTo>
                  <a:pt x="10547739" y="5202140"/>
                  <a:pt x="10618364" y="5185445"/>
                  <a:pt x="10687050" y="5162550"/>
                </a:cubicBezTo>
                <a:cubicBezTo>
                  <a:pt x="10751932" y="5140923"/>
                  <a:pt x="10812668" y="5107977"/>
                  <a:pt x="10877550" y="5086350"/>
                </a:cubicBezTo>
                <a:cubicBezTo>
                  <a:pt x="10927226" y="5069791"/>
                  <a:pt x="10979497" y="5062265"/>
                  <a:pt x="11029950" y="5048250"/>
                </a:cubicBezTo>
                <a:cubicBezTo>
                  <a:pt x="11093827" y="5030506"/>
                  <a:pt x="11156337" y="5007972"/>
                  <a:pt x="11220450" y="4991100"/>
                </a:cubicBezTo>
                <a:cubicBezTo>
                  <a:pt x="11277067" y="4976201"/>
                  <a:pt x="11335283" y="4967899"/>
                  <a:pt x="11391900" y="4953000"/>
                </a:cubicBezTo>
                <a:cubicBezTo>
                  <a:pt x="11456013" y="4936128"/>
                  <a:pt x="11518523" y="4913594"/>
                  <a:pt x="11582400" y="4895850"/>
                </a:cubicBezTo>
                <a:cubicBezTo>
                  <a:pt x="11632853" y="4881835"/>
                  <a:pt x="11684347" y="4871765"/>
                  <a:pt x="11734800" y="4857750"/>
                </a:cubicBezTo>
                <a:cubicBezTo>
                  <a:pt x="11798677" y="4840006"/>
                  <a:pt x="11860583" y="4814982"/>
                  <a:pt x="11925300" y="4800600"/>
                </a:cubicBezTo>
                <a:cubicBezTo>
                  <a:pt x="11975276" y="4789494"/>
                  <a:pt x="12026900" y="4787900"/>
                  <a:pt x="12077700" y="4781550"/>
                </a:cubicBezTo>
                <a:cubicBezTo>
                  <a:pt x="12363595" y="4638603"/>
                  <a:pt x="12088239" y="4759572"/>
                  <a:pt x="12420600" y="4667250"/>
                </a:cubicBezTo>
                <a:cubicBezTo>
                  <a:pt x="12472875" y="4652729"/>
                  <a:pt x="12520577" y="4624079"/>
                  <a:pt x="12573000" y="4610100"/>
                </a:cubicBezTo>
                <a:cubicBezTo>
                  <a:pt x="12616385" y="4598531"/>
                  <a:pt x="12662132" y="4598853"/>
                  <a:pt x="12706350" y="4591050"/>
                </a:cubicBezTo>
                <a:cubicBezTo>
                  <a:pt x="12770122" y="4579796"/>
                  <a:pt x="12834455" y="4570282"/>
                  <a:pt x="12896850" y="4552950"/>
                </a:cubicBezTo>
                <a:cubicBezTo>
                  <a:pt x="12949125" y="4538429"/>
                  <a:pt x="12997577" y="4512335"/>
                  <a:pt x="13049250" y="4495800"/>
                </a:cubicBezTo>
                <a:cubicBezTo>
                  <a:pt x="13156419" y="4461506"/>
                  <a:pt x="13263937" y="4427841"/>
                  <a:pt x="13373100" y="4400550"/>
                </a:cubicBezTo>
                <a:cubicBezTo>
                  <a:pt x="13423900" y="4387850"/>
                  <a:pt x="13475452" y="4377849"/>
                  <a:pt x="13525500" y="4362450"/>
                </a:cubicBezTo>
                <a:cubicBezTo>
                  <a:pt x="13558184" y="4352394"/>
                  <a:pt x="13587944" y="4333999"/>
                  <a:pt x="13620750" y="4324350"/>
                </a:cubicBezTo>
                <a:cubicBezTo>
                  <a:pt x="13845142" y="4258352"/>
                  <a:pt x="13792698" y="4296612"/>
                  <a:pt x="13944600" y="4229100"/>
                </a:cubicBezTo>
                <a:cubicBezTo>
                  <a:pt x="13970550" y="4217566"/>
                  <a:pt x="13994850" y="4202534"/>
                  <a:pt x="14020800" y="4191000"/>
                </a:cubicBezTo>
                <a:cubicBezTo>
                  <a:pt x="14052049" y="4177112"/>
                  <a:pt x="14084919" y="4167050"/>
                  <a:pt x="14116050" y="4152900"/>
                </a:cubicBezTo>
                <a:cubicBezTo>
                  <a:pt x="14154829" y="4135273"/>
                  <a:pt x="14193113" y="4116437"/>
                  <a:pt x="14230350" y="4095750"/>
                </a:cubicBezTo>
                <a:cubicBezTo>
                  <a:pt x="14250364" y="4084631"/>
                  <a:pt x="14266456" y="4066669"/>
                  <a:pt x="14287500" y="4057650"/>
                </a:cubicBezTo>
                <a:cubicBezTo>
                  <a:pt x="14311565" y="4047337"/>
                  <a:pt x="14338300" y="4044950"/>
                  <a:pt x="14363700" y="4038600"/>
                </a:cubicBezTo>
                <a:cubicBezTo>
                  <a:pt x="14395450" y="4019550"/>
                  <a:pt x="14426349" y="3999004"/>
                  <a:pt x="14458950" y="3981450"/>
                </a:cubicBezTo>
                <a:cubicBezTo>
                  <a:pt x="14508957" y="3954523"/>
                  <a:pt x="14562648" y="3934471"/>
                  <a:pt x="14611350" y="3905250"/>
                </a:cubicBezTo>
                <a:cubicBezTo>
                  <a:pt x="14643100" y="3886200"/>
                  <a:pt x="14674233" y="3866082"/>
                  <a:pt x="14706600" y="3848100"/>
                </a:cubicBezTo>
                <a:cubicBezTo>
                  <a:pt x="14731424" y="3834309"/>
                  <a:pt x="14758718" y="3825051"/>
                  <a:pt x="14782800" y="3810000"/>
                </a:cubicBezTo>
                <a:cubicBezTo>
                  <a:pt x="14860461" y="3761462"/>
                  <a:pt x="14924519" y="3686560"/>
                  <a:pt x="15011400" y="3657600"/>
                </a:cubicBezTo>
                <a:cubicBezTo>
                  <a:pt x="15049500" y="3644900"/>
                  <a:pt x="15092284" y="3641777"/>
                  <a:pt x="15125700" y="3619500"/>
                </a:cubicBezTo>
                <a:cubicBezTo>
                  <a:pt x="15268453" y="3524332"/>
                  <a:pt x="15197485" y="3560306"/>
                  <a:pt x="15335250" y="3505200"/>
                </a:cubicBezTo>
                <a:cubicBezTo>
                  <a:pt x="15465739" y="3374711"/>
                  <a:pt x="15404718" y="3420788"/>
                  <a:pt x="15506700" y="3352800"/>
                </a:cubicBezTo>
                <a:cubicBezTo>
                  <a:pt x="15519400" y="3327400"/>
                  <a:pt x="15527365" y="3299016"/>
                  <a:pt x="15544800" y="3276600"/>
                </a:cubicBezTo>
                <a:cubicBezTo>
                  <a:pt x="15649388" y="3142129"/>
                  <a:pt x="15626764" y="3233616"/>
                  <a:pt x="15678150" y="3105150"/>
                </a:cubicBezTo>
                <a:cubicBezTo>
                  <a:pt x="15701894" y="3045790"/>
                  <a:pt x="15721266" y="2977803"/>
                  <a:pt x="15735300" y="2914650"/>
                </a:cubicBezTo>
                <a:cubicBezTo>
                  <a:pt x="15742324" y="2883042"/>
                  <a:pt x="15746497" y="2850812"/>
                  <a:pt x="15754350" y="2819400"/>
                </a:cubicBezTo>
                <a:cubicBezTo>
                  <a:pt x="15759220" y="2799919"/>
                  <a:pt x="15769044" y="2781852"/>
                  <a:pt x="15773400" y="2762250"/>
                </a:cubicBezTo>
                <a:cubicBezTo>
                  <a:pt x="15798696" y="2648416"/>
                  <a:pt x="15801762" y="2536209"/>
                  <a:pt x="15811500" y="2419350"/>
                </a:cubicBezTo>
                <a:cubicBezTo>
                  <a:pt x="15805150" y="2336800"/>
                  <a:pt x="15807708" y="2253076"/>
                  <a:pt x="15792450" y="2171700"/>
                </a:cubicBezTo>
                <a:cubicBezTo>
                  <a:pt x="15788231" y="2149197"/>
                  <a:pt x="15764589" y="2135028"/>
                  <a:pt x="15754350" y="2114550"/>
                </a:cubicBezTo>
                <a:cubicBezTo>
                  <a:pt x="15745370" y="2096589"/>
                  <a:pt x="15745263" y="2074835"/>
                  <a:pt x="15735300" y="2057400"/>
                </a:cubicBezTo>
                <a:cubicBezTo>
                  <a:pt x="15659897" y="1925445"/>
                  <a:pt x="15699018" y="2034615"/>
                  <a:pt x="15640050" y="1924050"/>
                </a:cubicBezTo>
                <a:cubicBezTo>
                  <a:pt x="15599959" y="1848879"/>
                  <a:pt x="15557390" y="1774551"/>
                  <a:pt x="15525750" y="1695450"/>
                </a:cubicBezTo>
                <a:cubicBezTo>
                  <a:pt x="15513050" y="1663700"/>
                  <a:pt x="15506618" y="1628653"/>
                  <a:pt x="15487650" y="1600200"/>
                </a:cubicBezTo>
                <a:cubicBezTo>
                  <a:pt x="15467725" y="1570312"/>
                  <a:pt x="15436850" y="1549400"/>
                  <a:pt x="15411450" y="1524000"/>
                </a:cubicBezTo>
                <a:cubicBezTo>
                  <a:pt x="15346450" y="1361501"/>
                  <a:pt x="15405180" y="1493665"/>
                  <a:pt x="15316200" y="1333500"/>
                </a:cubicBezTo>
                <a:cubicBezTo>
                  <a:pt x="15302409" y="1308676"/>
                  <a:pt x="15293852" y="1280929"/>
                  <a:pt x="15278100" y="1257300"/>
                </a:cubicBezTo>
                <a:cubicBezTo>
                  <a:pt x="15255546" y="1223469"/>
                  <a:pt x="15222819" y="1196916"/>
                  <a:pt x="15201900" y="1162050"/>
                </a:cubicBezTo>
                <a:cubicBezTo>
                  <a:pt x="15116461" y="1019652"/>
                  <a:pt x="15218255" y="1103103"/>
                  <a:pt x="15106650" y="1028700"/>
                </a:cubicBezTo>
                <a:cubicBezTo>
                  <a:pt x="15100300" y="1003300"/>
                  <a:pt x="15102818" y="973805"/>
                  <a:pt x="15087600" y="952500"/>
                </a:cubicBezTo>
                <a:cubicBezTo>
                  <a:pt x="15069146" y="926664"/>
                  <a:pt x="15033851" y="917801"/>
                  <a:pt x="15011400" y="895350"/>
                </a:cubicBezTo>
                <a:cubicBezTo>
                  <a:pt x="14982649" y="866599"/>
                  <a:pt x="14957754" y="833931"/>
                  <a:pt x="14935200" y="800100"/>
                </a:cubicBezTo>
                <a:cubicBezTo>
                  <a:pt x="14919448" y="776471"/>
                  <a:pt x="14915083" y="745879"/>
                  <a:pt x="14897100" y="723900"/>
                </a:cubicBezTo>
                <a:cubicBezTo>
                  <a:pt x="14857294" y="675248"/>
                  <a:pt x="14808200" y="635000"/>
                  <a:pt x="14763750" y="590550"/>
                </a:cubicBezTo>
                <a:cubicBezTo>
                  <a:pt x="14633431" y="460231"/>
                  <a:pt x="14697245" y="529794"/>
                  <a:pt x="14573250" y="381000"/>
                </a:cubicBezTo>
                <a:cubicBezTo>
                  <a:pt x="14560550" y="349250"/>
                  <a:pt x="14551757" y="315643"/>
                  <a:pt x="14535150" y="285750"/>
                </a:cubicBezTo>
                <a:cubicBezTo>
                  <a:pt x="14491170" y="206586"/>
                  <a:pt x="14475560" y="216228"/>
                  <a:pt x="14420850" y="152400"/>
                </a:cubicBezTo>
                <a:cubicBezTo>
                  <a:pt x="14400187" y="128294"/>
                  <a:pt x="14387806" y="96863"/>
                  <a:pt x="14363700" y="76200"/>
                </a:cubicBezTo>
                <a:cubicBezTo>
                  <a:pt x="14340341" y="56178"/>
                  <a:pt x="14213408" y="8463"/>
                  <a:pt x="14192250" y="0"/>
                </a:cubicBezTo>
                <a:cubicBezTo>
                  <a:pt x="14090650" y="12700"/>
                  <a:pt x="13986233" y="11159"/>
                  <a:pt x="13887450" y="38100"/>
                </a:cubicBezTo>
                <a:cubicBezTo>
                  <a:pt x="13843273" y="50148"/>
                  <a:pt x="13814106" y="93822"/>
                  <a:pt x="13773150" y="114300"/>
                </a:cubicBezTo>
                <a:cubicBezTo>
                  <a:pt x="13747750" y="127000"/>
                  <a:pt x="13720579" y="136648"/>
                  <a:pt x="13696950" y="152400"/>
                </a:cubicBezTo>
                <a:cubicBezTo>
                  <a:pt x="13587016" y="225689"/>
                  <a:pt x="13633732" y="215739"/>
                  <a:pt x="13544550" y="266700"/>
                </a:cubicBezTo>
                <a:cubicBezTo>
                  <a:pt x="13432899" y="330500"/>
                  <a:pt x="13483101" y="280627"/>
                  <a:pt x="13354050" y="381000"/>
                </a:cubicBezTo>
                <a:cubicBezTo>
                  <a:pt x="13246529" y="464628"/>
                  <a:pt x="13353997" y="423876"/>
                  <a:pt x="13220700" y="457200"/>
                </a:cubicBezTo>
                <a:cubicBezTo>
                  <a:pt x="13201650" y="476250"/>
                  <a:pt x="13184401" y="497290"/>
                  <a:pt x="13163550" y="514350"/>
                </a:cubicBezTo>
                <a:cubicBezTo>
                  <a:pt x="12965054" y="676755"/>
                  <a:pt x="13074001" y="581035"/>
                  <a:pt x="12954000" y="666750"/>
                </a:cubicBezTo>
                <a:cubicBezTo>
                  <a:pt x="12883718" y="716951"/>
                  <a:pt x="12811893" y="765196"/>
                  <a:pt x="12744450" y="819150"/>
                </a:cubicBezTo>
                <a:cubicBezTo>
                  <a:pt x="12721085" y="837842"/>
                  <a:pt x="12632486" y="913232"/>
                  <a:pt x="12592050" y="933450"/>
                </a:cubicBezTo>
                <a:cubicBezTo>
                  <a:pt x="12492680" y="983135"/>
                  <a:pt x="12483251" y="961533"/>
                  <a:pt x="12382500" y="1028700"/>
                </a:cubicBezTo>
                <a:cubicBezTo>
                  <a:pt x="12360084" y="1043644"/>
                  <a:pt x="12346903" y="1069686"/>
                  <a:pt x="12325350" y="1085850"/>
                </a:cubicBezTo>
                <a:cubicBezTo>
                  <a:pt x="12295729" y="1108066"/>
                  <a:pt x="12258757" y="1119553"/>
                  <a:pt x="12230100" y="1143000"/>
                </a:cubicBezTo>
                <a:cubicBezTo>
                  <a:pt x="12188398" y="1177120"/>
                  <a:pt x="12157874" y="1223640"/>
                  <a:pt x="12115800" y="1257300"/>
                </a:cubicBezTo>
                <a:cubicBezTo>
                  <a:pt x="12093625" y="1275040"/>
                  <a:pt x="12064256" y="1281311"/>
                  <a:pt x="12039600" y="1295400"/>
                </a:cubicBezTo>
                <a:cubicBezTo>
                  <a:pt x="11975304" y="1332141"/>
                  <a:pt x="11906926" y="1363439"/>
                  <a:pt x="11849100" y="1409700"/>
                </a:cubicBezTo>
                <a:cubicBezTo>
                  <a:pt x="11792276" y="1455159"/>
                  <a:pt x="11632165" y="1587759"/>
                  <a:pt x="11582400" y="1600200"/>
                </a:cubicBezTo>
                <a:lnTo>
                  <a:pt x="11506200" y="1619250"/>
                </a:lnTo>
                <a:cubicBezTo>
                  <a:pt x="11480800" y="1638300"/>
                  <a:pt x="11456418" y="1658788"/>
                  <a:pt x="11430000" y="1676400"/>
                </a:cubicBezTo>
                <a:cubicBezTo>
                  <a:pt x="11399192" y="1696939"/>
                  <a:pt x="11362863" y="1709453"/>
                  <a:pt x="11334750" y="1733550"/>
                </a:cubicBezTo>
                <a:cubicBezTo>
                  <a:pt x="11317367" y="1748450"/>
                  <a:pt x="11314722" y="1776644"/>
                  <a:pt x="11296650" y="1790700"/>
                </a:cubicBezTo>
                <a:cubicBezTo>
                  <a:pt x="11256239" y="1822131"/>
                  <a:pt x="11206492" y="1839414"/>
                  <a:pt x="11163300" y="1866900"/>
                </a:cubicBezTo>
                <a:cubicBezTo>
                  <a:pt x="11136514" y="1883946"/>
                  <a:pt x="11113518" y="1906438"/>
                  <a:pt x="11087100" y="1924050"/>
                </a:cubicBezTo>
                <a:cubicBezTo>
                  <a:pt x="11056292" y="1944589"/>
                  <a:pt x="11021471" y="1958984"/>
                  <a:pt x="10991850" y="1981200"/>
                </a:cubicBezTo>
                <a:cubicBezTo>
                  <a:pt x="10970297" y="1997364"/>
                  <a:pt x="10956850" y="2023015"/>
                  <a:pt x="10934700" y="2038350"/>
                </a:cubicBezTo>
                <a:cubicBezTo>
                  <a:pt x="10761586" y="2158198"/>
                  <a:pt x="10773337" y="2114829"/>
                  <a:pt x="10648950" y="2228850"/>
                </a:cubicBezTo>
                <a:cubicBezTo>
                  <a:pt x="10602611" y="2271327"/>
                  <a:pt x="10561665" y="2319426"/>
                  <a:pt x="10515600" y="2362200"/>
                </a:cubicBezTo>
                <a:cubicBezTo>
                  <a:pt x="10472699" y="2402036"/>
                  <a:pt x="10425406" y="2436940"/>
                  <a:pt x="10382250" y="2476500"/>
                </a:cubicBezTo>
                <a:cubicBezTo>
                  <a:pt x="10349151" y="2506841"/>
                  <a:pt x="10320375" y="2541713"/>
                  <a:pt x="10287000" y="2571750"/>
                </a:cubicBezTo>
                <a:cubicBezTo>
                  <a:pt x="10256778" y="2598950"/>
                  <a:pt x="10222350" y="2621175"/>
                  <a:pt x="10191750" y="2647950"/>
                </a:cubicBezTo>
                <a:cubicBezTo>
                  <a:pt x="10171475" y="2665691"/>
                  <a:pt x="10156523" y="2689441"/>
                  <a:pt x="10134600" y="2705100"/>
                </a:cubicBezTo>
                <a:cubicBezTo>
                  <a:pt x="10111492" y="2721606"/>
                  <a:pt x="10083800" y="2730500"/>
                  <a:pt x="10058400" y="2743200"/>
                </a:cubicBezTo>
                <a:cubicBezTo>
                  <a:pt x="9975988" y="2866819"/>
                  <a:pt x="10076577" y="2743699"/>
                  <a:pt x="9944100" y="2819400"/>
                </a:cubicBezTo>
                <a:cubicBezTo>
                  <a:pt x="9920709" y="2832766"/>
                  <a:pt x="9907405" y="2859017"/>
                  <a:pt x="9886950" y="2876550"/>
                </a:cubicBezTo>
                <a:cubicBezTo>
                  <a:pt x="9862844" y="2897213"/>
                  <a:pt x="9834480" y="2912606"/>
                  <a:pt x="9810750" y="2933700"/>
                </a:cubicBezTo>
                <a:cubicBezTo>
                  <a:pt x="9777190" y="2963531"/>
                  <a:pt x="9749292" y="2999382"/>
                  <a:pt x="9715500" y="3028950"/>
                </a:cubicBezTo>
                <a:cubicBezTo>
                  <a:pt x="9647580" y="3088380"/>
                  <a:pt x="9569767" y="3136583"/>
                  <a:pt x="9505950" y="3200400"/>
                </a:cubicBezTo>
                <a:cubicBezTo>
                  <a:pt x="9480550" y="3225800"/>
                  <a:pt x="9458104" y="3254547"/>
                  <a:pt x="9429750" y="3276600"/>
                </a:cubicBezTo>
                <a:cubicBezTo>
                  <a:pt x="9400523" y="3299332"/>
                  <a:pt x="9364833" y="3312517"/>
                  <a:pt x="9334500" y="3333750"/>
                </a:cubicBezTo>
                <a:cubicBezTo>
                  <a:pt x="9094097" y="3502032"/>
                  <a:pt x="9406982" y="3314103"/>
                  <a:pt x="9105900" y="3486150"/>
                </a:cubicBezTo>
                <a:cubicBezTo>
                  <a:pt x="9086850" y="3511550"/>
                  <a:pt x="9073141" y="3542024"/>
                  <a:pt x="9048750" y="3562350"/>
                </a:cubicBezTo>
                <a:cubicBezTo>
                  <a:pt x="9033324" y="3575205"/>
                  <a:pt x="9007280" y="3568856"/>
                  <a:pt x="8991600" y="3581400"/>
                </a:cubicBezTo>
                <a:cubicBezTo>
                  <a:pt x="8973722" y="3595703"/>
                  <a:pt x="8971089" y="3623893"/>
                  <a:pt x="8953500" y="3638550"/>
                </a:cubicBezTo>
                <a:cubicBezTo>
                  <a:pt x="8931684" y="3656730"/>
                  <a:pt x="8902700" y="3663950"/>
                  <a:pt x="8877300" y="3676650"/>
                </a:cubicBezTo>
                <a:cubicBezTo>
                  <a:pt x="8741222" y="3858087"/>
                  <a:pt x="8913512" y="3648332"/>
                  <a:pt x="8724900" y="3810000"/>
                </a:cubicBezTo>
                <a:cubicBezTo>
                  <a:pt x="8707517" y="3824900"/>
                  <a:pt x="8704389" y="3852493"/>
                  <a:pt x="8686800" y="3867150"/>
                </a:cubicBezTo>
                <a:cubicBezTo>
                  <a:pt x="8664984" y="3885330"/>
                  <a:pt x="8635424" y="3891459"/>
                  <a:pt x="8610600" y="3905250"/>
                </a:cubicBezTo>
                <a:cubicBezTo>
                  <a:pt x="8578233" y="3923232"/>
                  <a:pt x="8547100" y="3943350"/>
                  <a:pt x="8515350" y="3962400"/>
                </a:cubicBezTo>
                <a:cubicBezTo>
                  <a:pt x="8489950" y="3994150"/>
                  <a:pt x="8470021" y="4031189"/>
                  <a:pt x="8439150" y="4057650"/>
                </a:cubicBezTo>
                <a:cubicBezTo>
                  <a:pt x="8423904" y="4070718"/>
                  <a:pt x="8397680" y="4064156"/>
                  <a:pt x="8382000" y="4076700"/>
                </a:cubicBezTo>
                <a:cubicBezTo>
                  <a:pt x="8364122" y="4091003"/>
                  <a:pt x="8360089" y="4117661"/>
                  <a:pt x="8343900" y="4133850"/>
                </a:cubicBezTo>
                <a:cubicBezTo>
                  <a:pt x="8308831" y="4168919"/>
                  <a:pt x="8264669" y="4194031"/>
                  <a:pt x="8229600" y="4229100"/>
                </a:cubicBezTo>
                <a:cubicBezTo>
                  <a:pt x="8213411" y="4245289"/>
                  <a:pt x="8207689" y="4270061"/>
                  <a:pt x="8191500" y="4286250"/>
                </a:cubicBezTo>
                <a:cubicBezTo>
                  <a:pt x="8162749" y="4315001"/>
                  <a:pt x="8128000" y="4337050"/>
                  <a:pt x="8096250" y="4362450"/>
                </a:cubicBezTo>
                <a:cubicBezTo>
                  <a:pt x="8021832" y="4511286"/>
                  <a:pt x="8105598" y="4372152"/>
                  <a:pt x="7981950" y="4495800"/>
                </a:cubicBezTo>
                <a:cubicBezTo>
                  <a:pt x="7804150" y="4673600"/>
                  <a:pt x="8051800" y="4476750"/>
                  <a:pt x="7848600" y="4629150"/>
                </a:cubicBezTo>
                <a:cubicBezTo>
                  <a:pt x="7747917" y="4796955"/>
                  <a:pt x="7839413" y="4654100"/>
                  <a:pt x="7715250" y="4819650"/>
                </a:cubicBezTo>
                <a:cubicBezTo>
                  <a:pt x="7701513" y="4837966"/>
                  <a:pt x="7692050" y="4859417"/>
                  <a:pt x="7677150" y="4876800"/>
                </a:cubicBezTo>
                <a:cubicBezTo>
                  <a:pt x="7653773" y="4904073"/>
                  <a:pt x="7623697" y="4925199"/>
                  <a:pt x="7600950" y="4953000"/>
                </a:cubicBezTo>
                <a:cubicBezTo>
                  <a:pt x="7566360" y="4995277"/>
                  <a:pt x="7542445" y="5045931"/>
                  <a:pt x="7505700" y="5086350"/>
                </a:cubicBezTo>
                <a:cubicBezTo>
                  <a:pt x="7478349" y="5116436"/>
                  <a:pt x="7439201" y="5133799"/>
                  <a:pt x="7410450" y="5162550"/>
                </a:cubicBezTo>
                <a:cubicBezTo>
                  <a:pt x="7387999" y="5185001"/>
                  <a:pt x="7371507" y="5212739"/>
                  <a:pt x="7353300" y="5238750"/>
                </a:cubicBezTo>
                <a:cubicBezTo>
                  <a:pt x="7327041" y="5276263"/>
                  <a:pt x="7309479" y="5320671"/>
                  <a:pt x="7277100" y="5353050"/>
                </a:cubicBezTo>
                <a:cubicBezTo>
                  <a:pt x="7258050" y="5372100"/>
                  <a:pt x="7237594" y="5389841"/>
                  <a:pt x="7219950" y="5410200"/>
                </a:cubicBezTo>
                <a:cubicBezTo>
                  <a:pt x="7154987" y="5485157"/>
                  <a:pt x="7078662" y="5552679"/>
                  <a:pt x="7029450" y="5638800"/>
                </a:cubicBezTo>
                <a:cubicBezTo>
                  <a:pt x="6941891" y="5792029"/>
                  <a:pt x="6995847" y="5743752"/>
                  <a:pt x="6896100" y="5810250"/>
                </a:cubicBezTo>
                <a:cubicBezTo>
                  <a:pt x="6807011" y="5988428"/>
                  <a:pt x="6922710" y="5770335"/>
                  <a:pt x="6781800" y="5981700"/>
                </a:cubicBezTo>
                <a:cubicBezTo>
                  <a:pt x="6766048" y="6005329"/>
                  <a:pt x="6761135" y="6035484"/>
                  <a:pt x="6743700" y="6057900"/>
                </a:cubicBezTo>
                <a:cubicBezTo>
                  <a:pt x="6716133" y="6093343"/>
                  <a:pt x="6677671" y="6119058"/>
                  <a:pt x="6648450" y="6153150"/>
                </a:cubicBezTo>
                <a:cubicBezTo>
                  <a:pt x="6323134" y="6532686"/>
                  <a:pt x="6638898" y="6171047"/>
                  <a:pt x="6457950" y="6419850"/>
                </a:cubicBezTo>
                <a:cubicBezTo>
                  <a:pt x="6428780" y="6459959"/>
                  <a:pt x="6394450" y="6496050"/>
                  <a:pt x="6362700" y="6534150"/>
                </a:cubicBezTo>
                <a:cubicBezTo>
                  <a:pt x="6350000" y="6565900"/>
                  <a:pt x="6344210" y="6601386"/>
                  <a:pt x="6324600" y="6629400"/>
                </a:cubicBezTo>
                <a:cubicBezTo>
                  <a:pt x="6196201" y="6812827"/>
                  <a:pt x="6272836" y="6651233"/>
                  <a:pt x="6153150" y="6781800"/>
                </a:cubicBezTo>
                <a:cubicBezTo>
                  <a:pt x="6104227" y="6835171"/>
                  <a:pt x="6080041" y="6913089"/>
                  <a:pt x="6019800" y="6953250"/>
                </a:cubicBezTo>
                <a:cubicBezTo>
                  <a:pt x="6000750" y="6965950"/>
                  <a:pt x="5979591" y="6975949"/>
                  <a:pt x="5962650" y="6991350"/>
                </a:cubicBezTo>
                <a:cubicBezTo>
                  <a:pt x="5909491" y="7039676"/>
                  <a:pt x="5870026" y="7103899"/>
                  <a:pt x="5810250" y="7143750"/>
                </a:cubicBezTo>
                <a:cubicBezTo>
                  <a:pt x="5791200" y="7156450"/>
                  <a:pt x="5769289" y="7165661"/>
                  <a:pt x="5753100" y="7181850"/>
                </a:cubicBezTo>
                <a:cubicBezTo>
                  <a:pt x="5730649" y="7204301"/>
                  <a:pt x="5717404" y="7234645"/>
                  <a:pt x="5695950" y="7258050"/>
                </a:cubicBezTo>
                <a:cubicBezTo>
                  <a:pt x="5647405" y="7311009"/>
                  <a:pt x="5594350" y="7359650"/>
                  <a:pt x="5543550" y="7410450"/>
                </a:cubicBezTo>
                <a:cubicBezTo>
                  <a:pt x="5524500" y="7429500"/>
                  <a:pt x="5507096" y="7450353"/>
                  <a:pt x="5486400" y="7467600"/>
                </a:cubicBezTo>
                <a:cubicBezTo>
                  <a:pt x="5448300" y="7499350"/>
                  <a:pt x="5411098" y="7532209"/>
                  <a:pt x="5372100" y="7562850"/>
                </a:cubicBezTo>
                <a:cubicBezTo>
                  <a:pt x="5322169" y="7602082"/>
                  <a:pt x="5267913" y="7635825"/>
                  <a:pt x="5219700" y="7677150"/>
                </a:cubicBezTo>
                <a:cubicBezTo>
                  <a:pt x="5016789" y="7851074"/>
                  <a:pt x="5197610" y="7736580"/>
                  <a:pt x="4972050" y="7905750"/>
                </a:cubicBezTo>
                <a:cubicBezTo>
                  <a:pt x="4891728" y="7965991"/>
                  <a:pt x="4800631" y="8011859"/>
                  <a:pt x="4724400" y="8077200"/>
                </a:cubicBezTo>
                <a:cubicBezTo>
                  <a:pt x="4598070" y="8185483"/>
                  <a:pt x="4593442" y="8196255"/>
                  <a:pt x="4457700" y="8286750"/>
                </a:cubicBezTo>
                <a:cubicBezTo>
                  <a:pt x="4407855" y="8319980"/>
                  <a:pt x="4353225" y="8346057"/>
                  <a:pt x="4305300" y="8382000"/>
                </a:cubicBezTo>
                <a:cubicBezTo>
                  <a:pt x="4276563" y="8403553"/>
                  <a:pt x="4255948" y="8434335"/>
                  <a:pt x="4229100" y="8458200"/>
                </a:cubicBezTo>
                <a:cubicBezTo>
                  <a:pt x="4198710" y="8485213"/>
                  <a:pt x="4166378" y="8510004"/>
                  <a:pt x="4133850" y="8534400"/>
                </a:cubicBezTo>
                <a:cubicBezTo>
                  <a:pt x="4115534" y="8548137"/>
                  <a:pt x="4094083" y="8557600"/>
                  <a:pt x="4076700" y="8572500"/>
                </a:cubicBezTo>
                <a:cubicBezTo>
                  <a:pt x="4049427" y="8595877"/>
                  <a:pt x="4029237" y="8627147"/>
                  <a:pt x="4000500" y="8648700"/>
                </a:cubicBezTo>
                <a:cubicBezTo>
                  <a:pt x="3856361" y="8756804"/>
                  <a:pt x="3986192" y="8622864"/>
                  <a:pt x="3867150" y="8724900"/>
                </a:cubicBezTo>
                <a:cubicBezTo>
                  <a:pt x="3755290" y="8820780"/>
                  <a:pt x="3748008" y="8889246"/>
                  <a:pt x="3581400" y="8972550"/>
                </a:cubicBezTo>
                <a:cubicBezTo>
                  <a:pt x="3543300" y="8991600"/>
                  <a:pt x="3503627" y="9007784"/>
                  <a:pt x="3467100" y="9029700"/>
                </a:cubicBezTo>
                <a:cubicBezTo>
                  <a:pt x="3439875" y="9046035"/>
                  <a:pt x="3417318" y="9069238"/>
                  <a:pt x="3390900" y="9086850"/>
                </a:cubicBezTo>
                <a:cubicBezTo>
                  <a:pt x="3341055" y="9120080"/>
                  <a:pt x="3288345" y="9148870"/>
                  <a:pt x="3238500" y="9182100"/>
                </a:cubicBezTo>
                <a:cubicBezTo>
                  <a:pt x="3212082" y="9199712"/>
                  <a:pt x="3190054" y="9223831"/>
                  <a:pt x="3162300" y="9239250"/>
                </a:cubicBezTo>
                <a:cubicBezTo>
                  <a:pt x="3132407" y="9255857"/>
                  <a:pt x="3098800" y="9264650"/>
                  <a:pt x="3067050" y="9277350"/>
                </a:cubicBezTo>
                <a:cubicBezTo>
                  <a:pt x="2991940" y="9390015"/>
                  <a:pt x="3075795" y="9284711"/>
                  <a:pt x="2952750" y="9372600"/>
                </a:cubicBezTo>
                <a:cubicBezTo>
                  <a:pt x="2758375" y="9511439"/>
                  <a:pt x="3096220" y="9330994"/>
                  <a:pt x="2781300" y="9505950"/>
                </a:cubicBezTo>
                <a:cubicBezTo>
                  <a:pt x="2763747" y="9515702"/>
                  <a:pt x="2742111" y="9516020"/>
                  <a:pt x="2724150" y="9525000"/>
                </a:cubicBezTo>
                <a:cubicBezTo>
                  <a:pt x="2703672" y="9535239"/>
                  <a:pt x="2686879" y="9551741"/>
                  <a:pt x="2667000" y="9563100"/>
                </a:cubicBezTo>
                <a:cubicBezTo>
                  <a:pt x="2642344" y="9577189"/>
                  <a:pt x="2615456" y="9587111"/>
                  <a:pt x="2590800" y="9601200"/>
                </a:cubicBezTo>
                <a:cubicBezTo>
                  <a:pt x="2570921" y="9612559"/>
                  <a:pt x="2553529" y="9627941"/>
                  <a:pt x="2533650" y="9639300"/>
                </a:cubicBezTo>
                <a:cubicBezTo>
                  <a:pt x="2508994" y="9653389"/>
                  <a:pt x="2481532" y="9662349"/>
                  <a:pt x="2457450" y="9677400"/>
                </a:cubicBezTo>
                <a:cubicBezTo>
                  <a:pt x="2422934" y="9698972"/>
                  <a:pt x="2364401" y="9752500"/>
                  <a:pt x="2324100" y="9772650"/>
                </a:cubicBezTo>
                <a:cubicBezTo>
                  <a:pt x="2306139" y="9781630"/>
                  <a:pt x="2286000" y="9785350"/>
                  <a:pt x="2266950" y="9791700"/>
                </a:cubicBezTo>
                <a:cubicBezTo>
                  <a:pt x="2051050" y="9785350"/>
                  <a:pt x="1834823" y="9786123"/>
                  <a:pt x="1619250" y="9772650"/>
                </a:cubicBezTo>
                <a:cubicBezTo>
                  <a:pt x="1529622" y="9767048"/>
                  <a:pt x="1441659" y="9745689"/>
                  <a:pt x="1352550" y="9734550"/>
                </a:cubicBezTo>
                <a:lnTo>
                  <a:pt x="1200150" y="9715500"/>
                </a:lnTo>
                <a:cubicBezTo>
                  <a:pt x="1168400" y="9702800"/>
                  <a:pt x="1137341" y="9688214"/>
                  <a:pt x="1104900" y="9677400"/>
                </a:cubicBezTo>
                <a:cubicBezTo>
                  <a:pt x="1080062" y="9669121"/>
                  <a:pt x="1053874" y="9665543"/>
                  <a:pt x="1028700" y="9658350"/>
                </a:cubicBezTo>
                <a:cubicBezTo>
                  <a:pt x="1009392" y="9652833"/>
                  <a:pt x="990600" y="9645650"/>
                  <a:pt x="971550" y="9639300"/>
                </a:cubicBezTo>
                <a:cubicBezTo>
                  <a:pt x="939800" y="9544050"/>
                  <a:pt x="903883" y="9450089"/>
                  <a:pt x="876300" y="9353550"/>
                </a:cubicBezTo>
                <a:cubicBezTo>
                  <a:pt x="863600" y="9309100"/>
                  <a:pt x="853748" y="9263736"/>
                  <a:pt x="838200" y="9220200"/>
                </a:cubicBezTo>
                <a:cubicBezTo>
                  <a:pt x="821935" y="9174657"/>
                  <a:pt x="800100" y="9131300"/>
                  <a:pt x="781050" y="9086850"/>
                </a:cubicBezTo>
                <a:cubicBezTo>
                  <a:pt x="774700" y="9029700"/>
                  <a:pt x="774930" y="8971429"/>
                  <a:pt x="762000" y="8915400"/>
                </a:cubicBezTo>
                <a:cubicBezTo>
                  <a:pt x="755614" y="8887729"/>
                  <a:pt x="734094" y="8865705"/>
                  <a:pt x="723900" y="8839200"/>
                </a:cubicBezTo>
                <a:cubicBezTo>
                  <a:pt x="702275" y="8782974"/>
                  <a:pt x="683748" y="8725544"/>
                  <a:pt x="666750" y="8667750"/>
                </a:cubicBezTo>
                <a:cubicBezTo>
                  <a:pt x="651975" y="8617514"/>
                  <a:pt x="641350" y="8566150"/>
                  <a:pt x="628650" y="8515350"/>
                </a:cubicBezTo>
                <a:cubicBezTo>
                  <a:pt x="622300" y="8489950"/>
                  <a:pt x="625309" y="8460095"/>
                  <a:pt x="609600" y="8439150"/>
                </a:cubicBezTo>
                <a:lnTo>
                  <a:pt x="552450" y="8362950"/>
                </a:lnTo>
                <a:cubicBezTo>
                  <a:pt x="546100" y="8305800"/>
                  <a:pt x="541169" y="8248474"/>
                  <a:pt x="533400" y="8191500"/>
                </a:cubicBezTo>
                <a:cubicBezTo>
                  <a:pt x="522115" y="8108745"/>
                  <a:pt x="509031" y="8026235"/>
                  <a:pt x="495300" y="7943850"/>
                </a:cubicBezTo>
                <a:cubicBezTo>
                  <a:pt x="489977" y="7911912"/>
                  <a:pt x="481573" y="7880538"/>
                  <a:pt x="476250" y="7848600"/>
                </a:cubicBezTo>
                <a:cubicBezTo>
                  <a:pt x="473483" y="7831996"/>
                  <a:pt x="456437" y="7675624"/>
                  <a:pt x="438150" y="7639050"/>
                </a:cubicBezTo>
                <a:cubicBezTo>
                  <a:pt x="417672" y="7598094"/>
                  <a:pt x="405391" y="7539230"/>
                  <a:pt x="361950" y="7524750"/>
                </a:cubicBezTo>
                <a:lnTo>
                  <a:pt x="304800" y="7505700"/>
                </a:lnTo>
                <a:cubicBezTo>
                  <a:pt x="250165" y="7511163"/>
                  <a:pt x="125804" y="7509473"/>
                  <a:pt x="57150" y="7543800"/>
                </a:cubicBezTo>
                <a:cubicBezTo>
                  <a:pt x="49118" y="7547816"/>
                  <a:pt x="9525" y="7575550"/>
                  <a:pt x="0" y="7581900"/>
                </a:cubicBezTo>
                <a:close/>
              </a:path>
            </a:pathLst>
          </a:custGeom>
          <a:gradFill>
            <a:gsLst>
              <a:gs pos="46788">
                <a:srgbClr val="92D050"/>
              </a:gs>
              <a:gs pos="29021">
                <a:srgbClr val="FFFF00"/>
              </a:gs>
              <a:gs pos="14504">
                <a:srgbClr val="FFC000"/>
              </a:gs>
              <a:gs pos="0">
                <a:srgbClr val="FF0000"/>
              </a:gs>
              <a:gs pos="66000">
                <a:srgbClr val="00B0F0"/>
              </a:gs>
              <a:gs pos="80000">
                <a:srgbClr val="0070C0"/>
              </a:gs>
              <a:gs pos="95000">
                <a:srgbClr val="7030A0">
                  <a:alpha val="4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62823" y="2222212"/>
            <a:ext cx="706635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lang="en-US" altLang="ko-KR" sz="115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11500" dirty="0" err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제상황</a:t>
            </a:r>
            <a:endParaRPr lang="en-US" altLang="ko-KR" sz="115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998108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_x422691736" descr="EMB0000244002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458" y="1212688"/>
            <a:ext cx="7294562" cy="43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51739" y="247650"/>
            <a:ext cx="46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짠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829050" y="2078038"/>
            <a:ext cx="361950" cy="131445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817304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_x422723272" descr="EMB0000244002c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6" y="1069744"/>
            <a:ext cx="5749924" cy="40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12439" y="5334401"/>
                <a:ext cx="4894097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=2.1546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+82.86</m:t>
                      </m:r>
                    </m:oMath>
                  </m:oMathPara>
                </a14:m>
                <a:endParaRPr lang="en-US" altLang="ko-KR" sz="4000" b="0" dirty="0"/>
              </a:p>
              <a:p>
                <a:r>
                  <a:rPr lang="en-US" altLang="ko-KR" sz="2400" dirty="0"/>
                  <a:t>(y= </a:t>
                </a:r>
                <a:r>
                  <a:rPr lang="ko-KR" altLang="en-US" sz="2400" dirty="0"/>
                  <a:t>진동수</a:t>
                </a:r>
                <a:r>
                  <a:rPr lang="en-US" altLang="ko-KR" sz="1400" dirty="0"/>
                  <a:t>(Hz)</a:t>
                </a:r>
                <a:r>
                  <a:rPr lang="en-US" altLang="ko-KR" sz="2400" dirty="0"/>
                  <a:t>, x= </a:t>
                </a:r>
                <a:r>
                  <a:rPr lang="ko-KR" altLang="en-US" sz="2400" dirty="0"/>
                  <a:t>모터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회전 수</a:t>
                </a:r>
                <a:r>
                  <a:rPr lang="en-US" altLang="ko-KR" sz="1400" dirty="0"/>
                  <a:t>(rpm)</a:t>
                </a:r>
                <a:r>
                  <a:rPr lang="en-US" altLang="ko-KR" sz="2400" dirty="0"/>
                  <a:t>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439" y="5334401"/>
                <a:ext cx="4894097" cy="984885"/>
              </a:xfrm>
              <a:prstGeom prst="rect">
                <a:avLst/>
              </a:prstGeom>
              <a:blipFill>
                <a:blip r:embed="rId3"/>
                <a:stretch>
                  <a:fillRect l="-3865" b="-17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03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612439" y="385033"/>
            <a:ext cx="4894097" cy="4613394"/>
            <a:chOff x="3612439" y="385033"/>
            <a:chExt cx="4894097" cy="4613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612439" y="385033"/>
                  <a:ext cx="4894097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=2.1546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+82.86</m:t>
                        </m:r>
                      </m:oMath>
                    </m:oMathPara>
                  </a14:m>
                  <a:endParaRPr lang="en-US" altLang="ko-KR" sz="4000" b="0" dirty="0"/>
                </a:p>
                <a:p>
                  <a:r>
                    <a:rPr lang="en-US" altLang="ko-KR" sz="2400" dirty="0"/>
                    <a:t>(y= </a:t>
                  </a:r>
                  <a:r>
                    <a:rPr lang="ko-KR" altLang="en-US" sz="2400" dirty="0"/>
                    <a:t>진동수</a:t>
                  </a:r>
                  <a:r>
                    <a:rPr lang="en-US" altLang="ko-KR" sz="1400" dirty="0"/>
                    <a:t>(Hz)</a:t>
                  </a:r>
                  <a:r>
                    <a:rPr lang="en-US" altLang="ko-KR" sz="2400" dirty="0"/>
                    <a:t>, x= </a:t>
                  </a:r>
                  <a:r>
                    <a:rPr lang="ko-KR" altLang="en-US" sz="2400" dirty="0"/>
                    <a:t>모터</a:t>
                  </a:r>
                  <a:r>
                    <a:rPr lang="en-US" altLang="ko-KR" sz="2400" dirty="0"/>
                    <a:t> </a:t>
                  </a:r>
                  <a:r>
                    <a:rPr lang="ko-KR" altLang="en-US" sz="2400" dirty="0"/>
                    <a:t>회전 수</a:t>
                  </a:r>
                  <a:r>
                    <a:rPr lang="en-US" altLang="ko-KR" sz="1400" dirty="0"/>
                    <a:t>(rpm)</a:t>
                  </a:r>
                  <a:r>
                    <a:rPr lang="en-US" altLang="ko-KR" sz="2400" dirty="0"/>
                    <a:t>)</a:t>
                  </a:r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2439" y="385033"/>
                  <a:ext cx="4894097" cy="984885"/>
                </a:xfrm>
                <a:prstGeom prst="rect">
                  <a:avLst/>
                </a:prstGeom>
                <a:blipFill>
                  <a:blip r:embed="rId2"/>
                  <a:stretch>
                    <a:fillRect l="-3865" b="-17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612439" y="3476600"/>
                  <a:ext cx="4752904" cy="15218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−82.86</m:t>
                            </m:r>
                          </m:num>
                          <m:den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2.1546</m:t>
                            </m:r>
                          </m:den>
                        </m:f>
                      </m:oMath>
                    </m:oMathPara>
                  </a14:m>
                  <a:endParaRPr lang="en-US" altLang="ko-KR" sz="4000" b="0" dirty="0"/>
                </a:p>
                <a:p>
                  <a:r>
                    <a:rPr lang="en-US" altLang="ko-KR" sz="2400" dirty="0"/>
                    <a:t>(y= </a:t>
                  </a:r>
                  <a:r>
                    <a:rPr lang="ko-KR" altLang="en-US" sz="2400" dirty="0"/>
                    <a:t>진동수</a:t>
                  </a:r>
                  <a:r>
                    <a:rPr lang="en-US" altLang="ko-KR" sz="1400" dirty="0"/>
                    <a:t>(Hz)</a:t>
                  </a:r>
                  <a:r>
                    <a:rPr lang="en-US" altLang="ko-KR" sz="2400" dirty="0"/>
                    <a:t>, x= </a:t>
                  </a:r>
                  <a:r>
                    <a:rPr lang="ko-KR" altLang="en-US" sz="2400" dirty="0"/>
                    <a:t>모터</a:t>
                  </a:r>
                  <a:r>
                    <a:rPr lang="en-US" altLang="ko-KR" sz="2400" dirty="0"/>
                    <a:t> </a:t>
                  </a:r>
                  <a:r>
                    <a:rPr lang="ko-KR" altLang="en-US" sz="2400" dirty="0"/>
                    <a:t>회전 수</a:t>
                  </a:r>
                  <a:r>
                    <a:rPr lang="en-US" altLang="ko-KR" sz="1400" dirty="0"/>
                    <a:t>(rpm)</a:t>
                  </a:r>
                  <a:r>
                    <a:rPr lang="en-US" altLang="ko-KR" sz="2400" dirty="0"/>
                    <a:t>)</a:t>
                  </a:r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2439" y="3476600"/>
                  <a:ext cx="4752904" cy="1521827"/>
                </a:xfrm>
                <a:prstGeom prst="rect">
                  <a:avLst/>
                </a:prstGeom>
                <a:blipFill>
                  <a:blip r:embed="rId3"/>
                  <a:stretch>
                    <a:fillRect l="-3979" r="-2824" b="-116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/>
            <p:cNvCxnSpPr/>
            <p:nvPr/>
          </p:nvCxnSpPr>
          <p:spPr>
            <a:xfrm>
              <a:off x="6059488" y="1741718"/>
              <a:ext cx="0" cy="1669143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429829" y="230852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역함수</a:t>
              </a:r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9488" y="7105109"/>
            <a:ext cx="101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식을 엑셀에 집어넣으면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내가 원하는 주파수를 낼 수 있는 모터의 회전 수를 찾을 수 있다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6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L 4.79167E-6 -0.428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Motion origin="layout" path="M 4.79167E-6 4.44444E-6 L 4.79167E-6 -0.4051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34" y="1393258"/>
            <a:ext cx="3998458" cy="399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563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8216" y="1988457"/>
            <a:ext cx="46153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남은 건 뭐다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/>
            <a:r>
              <a:rPr lang="ko-KR" altLang="en-US" sz="7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음계 만들기</a:t>
            </a:r>
          </a:p>
        </p:txBody>
      </p:sp>
    </p:spTree>
    <p:extLst>
      <p:ext uri="{BB962C8B-B14F-4D97-AF65-F5344CB8AC3E}">
        <p14:creationId xmlns:p14="http://schemas.microsoft.com/office/powerpoint/2010/main" val="3719735601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_x422730544" descr="EMB0000244002d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" t="1471" r="1915" b="3073"/>
          <a:stretch>
            <a:fillRect/>
          </a:stretch>
        </p:blipFill>
        <p:spPr bwMode="auto">
          <a:xfrm>
            <a:off x="2994291" y="1603489"/>
            <a:ext cx="5942767" cy="35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903201"/>
              </p:ext>
            </p:extLst>
          </p:nvPr>
        </p:nvGraphicFramePr>
        <p:xfrm>
          <a:off x="3181917" y="9329505"/>
          <a:ext cx="5755141" cy="5910494"/>
        </p:xfrm>
        <a:graphic>
          <a:graphicData uri="http://schemas.openxmlformats.org/drawingml/2006/table">
            <a:tbl>
              <a:tblPr/>
              <a:tblGrid>
                <a:gridCol w="822163">
                  <a:extLst>
                    <a:ext uri="{9D8B030D-6E8A-4147-A177-3AD203B41FA5}">
                      <a16:colId xmlns:a16="http://schemas.microsoft.com/office/drawing/2014/main" val="1944847176"/>
                    </a:ext>
                  </a:extLst>
                </a:gridCol>
                <a:gridCol w="822163">
                  <a:extLst>
                    <a:ext uri="{9D8B030D-6E8A-4147-A177-3AD203B41FA5}">
                      <a16:colId xmlns:a16="http://schemas.microsoft.com/office/drawing/2014/main" val="2907205809"/>
                    </a:ext>
                  </a:extLst>
                </a:gridCol>
                <a:gridCol w="822163">
                  <a:extLst>
                    <a:ext uri="{9D8B030D-6E8A-4147-A177-3AD203B41FA5}">
                      <a16:colId xmlns:a16="http://schemas.microsoft.com/office/drawing/2014/main" val="552803586"/>
                    </a:ext>
                  </a:extLst>
                </a:gridCol>
                <a:gridCol w="822163">
                  <a:extLst>
                    <a:ext uri="{9D8B030D-6E8A-4147-A177-3AD203B41FA5}">
                      <a16:colId xmlns:a16="http://schemas.microsoft.com/office/drawing/2014/main" val="3106848843"/>
                    </a:ext>
                  </a:extLst>
                </a:gridCol>
                <a:gridCol w="822163">
                  <a:extLst>
                    <a:ext uri="{9D8B030D-6E8A-4147-A177-3AD203B41FA5}">
                      <a16:colId xmlns:a16="http://schemas.microsoft.com/office/drawing/2014/main" val="945590015"/>
                    </a:ext>
                  </a:extLst>
                </a:gridCol>
                <a:gridCol w="822163">
                  <a:extLst>
                    <a:ext uri="{9D8B030D-6E8A-4147-A177-3AD203B41FA5}">
                      <a16:colId xmlns:a16="http://schemas.microsoft.com/office/drawing/2014/main" val="877842921"/>
                    </a:ext>
                  </a:extLst>
                </a:gridCol>
                <a:gridCol w="822163">
                  <a:extLst>
                    <a:ext uri="{9D8B030D-6E8A-4147-A177-3AD203B41FA5}">
                      <a16:colId xmlns:a16="http://schemas.microsoft.com/office/drawing/2014/main" val="2394111726"/>
                    </a:ext>
                  </a:extLst>
                </a:gridCol>
              </a:tblGrid>
              <a:tr h="324124">
                <a:tc gridSpan="7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음계 맞추기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21252"/>
                  </a:ext>
                </a:extLst>
              </a:tr>
              <a:tr h="53385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rpm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f(Hz)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rpm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f(Hz)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음계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주파수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200" b="1" i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정의역</a:t>
                      </a:r>
                      <a:r>
                        <a:rPr lang="en-US" altLang="ko-KR" sz="1200" b="1" i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rpm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200" b="1" i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치역</a:t>
                      </a:r>
                      <a:r>
                        <a:rPr lang="en-US" altLang="ko-KR" sz="1200" b="1" i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37098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3C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130.81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22.255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365646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132.45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135.135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3C#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138.59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25.866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805616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140.252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150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135.355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146.83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29.69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918481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166.667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142.45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3D#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155.56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33.742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233754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192.308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138.889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164.81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38.035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803126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212.766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180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141.004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3F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174.61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42.583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201606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232.558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190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134.698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3F#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185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47.406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387943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258.565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137.779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3G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196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52.511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163847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275.33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240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137.627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3G#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207.65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57.918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576427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121.951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280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142.45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3A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220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63.65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077433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147.059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320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178.348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3A#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233.08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69.721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81578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149.254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360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133.511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246.94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76.153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41910"/>
                  </a:ext>
                </a:extLst>
              </a:tr>
              <a:tr h="324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142.857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152.509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4C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261.63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82.971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195698"/>
                  </a:ext>
                </a:extLst>
              </a:tr>
              <a:tr h="41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4C#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277.18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90.188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829331"/>
                  </a:ext>
                </a:extLst>
              </a:tr>
              <a:tr h="41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4219" marR="84219" marT="42110" marB="42110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293.66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97.837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4219" marR="84219" marT="42110" marB="4211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65166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808578" y="1857716"/>
            <a:ext cx="449943" cy="3323771"/>
          </a:xfrm>
          <a:prstGeom prst="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16577" y="1886746"/>
            <a:ext cx="449943" cy="653142"/>
          </a:xfrm>
          <a:prstGeom prst="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12513" y="743744"/>
            <a:ext cx="2468489" cy="5551713"/>
          </a:xfrm>
          <a:prstGeom prst="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226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46000" decel="5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L -2.91667E-6 -1.19584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7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46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L -2.91667E-6 -1.19584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79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46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L -2.91667E-6 -1.19584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79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46000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-0.00768 -1.29652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_x422684968" descr="EMB0000244002d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61" y="286416"/>
            <a:ext cx="4218039" cy="621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13755" y="3392488"/>
            <a:ext cx="374012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옥타브 도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 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옥타브 레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음이 조금 맞지 않아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수동으로 조정했음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8" descr="achtung symbol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31" y="904227"/>
            <a:ext cx="2365374" cy="207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074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87773" y="171473"/>
            <a:ext cx="4543428" cy="5460646"/>
            <a:chOff x="4452021" y="1840675"/>
            <a:chExt cx="3214931" cy="3863955"/>
          </a:xfrm>
        </p:grpSpPr>
        <p:pic>
          <p:nvPicPr>
            <p:cNvPr id="5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021" y="1840675"/>
              <a:ext cx="3214931" cy="386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4705" y="1947554"/>
              <a:ext cx="1650234" cy="1650234"/>
            </a:xfrm>
            <a:prstGeom prst="rect">
              <a:avLst/>
            </a:prstGeom>
            <a:noFill/>
            <a:effectLst>
              <a:outerShdw blurRad="76200" dist="635000" dir="1332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ìëì´ë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01465">
              <a:off x="4496650" y="4702627"/>
              <a:ext cx="686642" cy="45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2946400" y="5936348"/>
            <a:ext cx="6183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작곡 </a:t>
            </a:r>
            <a:r>
              <a:rPr lang="ko-KR" altLang="en-US" sz="4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ㄱ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39066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4ë¶ì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2" b="24706"/>
          <a:stretch/>
        </p:blipFill>
        <p:spPr bwMode="auto">
          <a:xfrm>
            <a:off x="3523116" y="116115"/>
            <a:ext cx="6076950" cy="16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_x422710888" descr="DRW0000244002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05" y="2017684"/>
            <a:ext cx="6821714" cy="469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3030032" y="959642"/>
            <a:ext cx="4808024" cy="5296015"/>
            <a:chOff x="7383976" y="1317170"/>
            <a:chExt cx="4808024" cy="5296015"/>
          </a:xfrm>
        </p:grpSpPr>
        <p:pic>
          <p:nvPicPr>
            <p:cNvPr id="9222" name="Picture 6" descr="í¨ì ìì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3976" y="1317170"/>
              <a:ext cx="4808024" cy="4764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8403771" y="3392488"/>
              <a:ext cx="2685143" cy="715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‘n16d’ </a:t>
              </a:r>
            </a:p>
            <a:p>
              <a:pPr algn="ctr"/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함수</a:t>
              </a:r>
            </a:p>
          </p:txBody>
        </p:sp>
        <p:sp>
          <p:nvSpPr>
            <p:cNvPr id="9" name="모서리가 접힌 도형 8"/>
            <p:cNvSpPr/>
            <p:nvPr/>
          </p:nvSpPr>
          <p:spPr>
            <a:xfrm>
              <a:off x="7621134" y="1317170"/>
              <a:ext cx="1885725" cy="821898"/>
            </a:xfrm>
            <a:prstGeom prst="foldedCorne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C00000"/>
                  </a:solidFill>
                </a:rPr>
                <a:t>음계 </a:t>
              </a:r>
              <a:r>
                <a:rPr lang="en-US" altLang="ko-KR" sz="2000" b="1" dirty="0">
                  <a:solidFill>
                    <a:srgbClr val="C00000"/>
                  </a:solidFill>
                </a:rPr>
                <a:t>(ex : _C3)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모서리가 접힌 도형 9"/>
            <p:cNvSpPr/>
            <p:nvPr/>
          </p:nvSpPr>
          <p:spPr>
            <a:xfrm>
              <a:off x="8264753" y="5145202"/>
              <a:ext cx="3927247" cy="1467983"/>
            </a:xfrm>
            <a:prstGeom prst="foldedCorne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srgbClr val="C00000"/>
                  </a:solidFill>
                </a:rPr>
                <a:t>점 </a:t>
              </a:r>
              <a:r>
                <a:rPr lang="en-US" altLang="ko-KR" sz="3200" b="1" dirty="0">
                  <a:solidFill>
                    <a:srgbClr val="C00000"/>
                  </a:solidFill>
                </a:rPr>
                <a:t>16</a:t>
              </a:r>
              <a:r>
                <a:rPr lang="ko-KR" altLang="en-US" sz="3200" b="1" dirty="0">
                  <a:solidFill>
                    <a:srgbClr val="C00000"/>
                  </a:solidFill>
                </a:rPr>
                <a:t>분 음표 박자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ko-KR" sz="2400" dirty="0">
                  <a:solidFill>
                    <a:srgbClr val="C00000"/>
                  </a:solidFill>
                </a:rPr>
                <a:t>_C3(3</a:t>
              </a:r>
              <a:r>
                <a:rPr lang="ko-KR" altLang="en-US" sz="2400" dirty="0">
                  <a:solidFill>
                    <a:srgbClr val="C00000"/>
                  </a:solidFill>
                </a:rPr>
                <a:t>옥타브 도</a:t>
              </a:r>
              <a:r>
                <a:rPr lang="en-US" altLang="ko-KR" sz="2400" dirty="0">
                  <a:solidFill>
                    <a:srgbClr val="C00000"/>
                  </a:solidFill>
                </a:rPr>
                <a:t>)</a:t>
              </a:r>
              <a:r>
                <a:rPr lang="ko-KR" altLang="en-US" sz="2400" dirty="0">
                  <a:solidFill>
                    <a:srgbClr val="C00000"/>
                  </a:solidFill>
                </a:rPr>
                <a:t>음</a:t>
              </a:r>
              <a:r>
                <a:rPr lang="ko-KR" altLang="en-US" sz="2000" b="1" dirty="0">
                  <a:solidFill>
                    <a:srgbClr val="C00000"/>
                  </a:solidFill>
                </a:rPr>
                <a:t> </a:t>
              </a:r>
              <a:endParaRPr lang="en-US" altLang="ko-KR" sz="2000" b="1" dirty="0">
                <a:solidFill>
                  <a:srgbClr val="C00000"/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396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0.2385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2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0.23854 -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2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46862 4.0740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_x422684032" descr="EMB0000244002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8" b="5884"/>
          <a:stretch>
            <a:fillRect/>
          </a:stretch>
        </p:blipFill>
        <p:spPr bwMode="auto">
          <a:xfrm>
            <a:off x="9303884" y="195697"/>
            <a:ext cx="1886630" cy="570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_x422683528" descr="EMB0000244002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50"/>
          <a:stretch>
            <a:fillRect/>
          </a:stretch>
        </p:blipFill>
        <p:spPr bwMode="auto">
          <a:xfrm>
            <a:off x="886278" y="265361"/>
            <a:ext cx="2350408" cy="582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_x422686264" descr="EMB0000244002e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93" b="27762"/>
          <a:stretch>
            <a:fillRect/>
          </a:stretch>
        </p:blipFill>
        <p:spPr bwMode="auto">
          <a:xfrm>
            <a:off x="4948641" y="195697"/>
            <a:ext cx="2151844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6278" y="62411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도레미파솔라시도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14272" y="6150038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학교 종소리</a:t>
            </a:r>
            <a:endParaRPr lang="en-US" altLang="ko-KR" dirty="0"/>
          </a:p>
          <a:p>
            <a:pPr algn="ctr"/>
            <a:r>
              <a:rPr lang="en-US" altLang="ko-KR" dirty="0"/>
              <a:t>long</a:t>
            </a:r>
            <a:r>
              <a:rPr lang="ko-KR" altLang="en-US" dirty="0"/>
              <a:t> </a:t>
            </a:r>
            <a:r>
              <a:rPr lang="en-US" altLang="ko-KR" dirty="0"/>
              <a:t>ver.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11186" y="6145573"/>
            <a:ext cx="1156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BTS</a:t>
            </a:r>
          </a:p>
          <a:p>
            <a:pPr algn="ctr"/>
            <a:r>
              <a:rPr lang="en-US" altLang="ko-KR" dirty="0"/>
              <a:t>Fake love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2616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6495850" y="-5310760"/>
            <a:ext cx="6525491" cy="3931753"/>
            <a:chOff x="4631378" y="1150886"/>
            <a:chExt cx="6525491" cy="3931753"/>
          </a:xfrm>
        </p:grpSpPr>
        <p:grpSp>
          <p:nvGrpSpPr>
            <p:cNvPr id="25" name="그룹 24"/>
            <p:cNvGrpSpPr/>
            <p:nvPr/>
          </p:nvGrpSpPr>
          <p:grpSpPr>
            <a:xfrm>
              <a:off x="4631378" y="1150886"/>
              <a:ext cx="6525491" cy="3913940"/>
              <a:chOff x="4144488" y="1413164"/>
              <a:chExt cx="7350826" cy="4453247"/>
            </a:xfrm>
          </p:grpSpPr>
          <p:sp>
            <p:nvSpPr>
              <p:cNvPr id="5" name="정육면체 4"/>
              <p:cNvSpPr/>
              <p:nvPr/>
            </p:nvSpPr>
            <p:spPr>
              <a:xfrm>
                <a:off x="5628904" y="1413164"/>
                <a:ext cx="5866410" cy="4453247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6709558" y="3028208"/>
                <a:ext cx="3004458" cy="926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뮤ㅡ제</a:t>
                </a:r>
                <a:endParaRPr lang="ko-KR" altLang="en-US" sz="24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4144488" y="2208811"/>
                <a:ext cx="1484416" cy="843148"/>
              </a:xfrm>
              <a:custGeom>
                <a:avLst/>
                <a:gdLst>
                  <a:gd name="connsiteX0" fmla="*/ 1484416 w 1484416"/>
                  <a:gd name="connsiteY0" fmla="*/ 843148 h 843148"/>
                  <a:gd name="connsiteX1" fmla="*/ 1484416 w 1484416"/>
                  <a:gd name="connsiteY1" fmla="*/ 843148 h 843148"/>
                  <a:gd name="connsiteX2" fmla="*/ 1353787 w 1484416"/>
                  <a:gd name="connsiteY2" fmla="*/ 760020 h 843148"/>
                  <a:gd name="connsiteX3" fmla="*/ 1330037 w 1484416"/>
                  <a:gd name="connsiteY3" fmla="*/ 724395 h 843148"/>
                  <a:gd name="connsiteX4" fmla="*/ 1294411 w 1484416"/>
                  <a:gd name="connsiteY4" fmla="*/ 688769 h 843148"/>
                  <a:gd name="connsiteX5" fmla="*/ 1258785 w 1484416"/>
                  <a:gd name="connsiteY5" fmla="*/ 665018 h 843148"/>
                  <a:gd name="connsiteX6" fmla="*/ 1187533 w 1484416"/>
                  <a:gd name="connsiteY6" fmla="*/ 593766 h 843148"/>
                  <a:gd name="connsiteX7" fmla="*/ 1175657 w 1484416"/>
                  <a:gd name="connsiteY7" fmla="*/ 558140 h 843148"/>
                  <a:gd name="connsiteX8" fmla="*/ 1151907 w 1484416"/>
                  <a:gd name="connsiteY8" fmla="*/ 522514 h 843148"/>
                  <a:gd name="connsiteX9" fmla="*/ 1140032 w 1484416"/>
                  <a:gd name="connsiteY9" fmla="*/ 356259 h 843148"/>
                  <a:gd name="connsiteX10" fmla="*/ 1080655 w 1484416"/>
                  <a:gd name="connsiteY10" fmla="*/ 273132 h 843148"/>
                  <a:gd name="connsiteX11" fmla="*/ 1033154 w 1484416"/>
                  <a:gd name="connsiteY11" fmla="*/ 237506 h 843148"/>
                  <a:gd name="connsiteX12" fmla="*/ 997528 w 1484416"/>
                  <a:gd name="connsiteY12" fmla="*/ 225631 h 843148"/>
                  <a:gd name="connsiteX13" fmla="*/ 914400 w 1484416"/>
                  <a:gd name="connsiteY13" fmla="*/ 178130 h 843148"/>
                  <a:gd name="connsiteX14" fmla="*/ 843148 w 1484416"/>
                  <a:gd name="connsiteY14" fmla="*/ 142504 h 843148"/>
                  <a:gd name="connsiteX15" fmla="*/ 771896 w 1484416"/>
                  <a:gd name="connsiteY15" fmla="*/ 95002 h 843148"/>
                  <a:gd name="connsiteX16" fmla="*/ 688769 w 1484416"/>
                  <a:gd name="connsiteY16" fmla="*/ 0 h 843148"/>
                  <a:gd name="connsiteX17" fmla="*/ 641268 w 1484416"/>
                  <a:gd name="connsiteY17" fmla="*/ 11875 h 843148"/>
                  <a:gd name="connsiteX18" fmla="*/ 581891 w 1484416"/>
                  <a:gd name="connsiteY18" fmla="*/ 59376 h 843148"/>
                  <a:gd name="connsiteX19" fmla="*/ 498764 w 1484416"/>
                  <a:gd name="connsiteY19" fmla="*/ 130628 h 843148"/>
                  <a:gd name="connsiteX20" fmla="*/ 463138 w 1484416"/>
                  <a:gd name="connsiteY20" fmla="*/ 166254 h 843148"/>
                  <a:gd name="connsiteX21" fmla="*/ 391886 w 1484416"/>
                  <a:gd name="connsiteY21" fmla="*/ 178130 h 843148"/>
                  <a:gd name="connsiteX22" fmla="*/ 308759 w 1484416"/>
                  <a:gd name="connsiteY22" fmla="*/ 201880 h 843148"/>
                  <a:gd name="connsiteX23" fmla="*/ 273133 w 1484416"/>
                  <a:gd name="connsiteY23" fmla="*/ 225631 h 843148"/>
                  <a:gd name="connsiteX24" fmla="*/ 237507 w 1484416"/>
                  <a:gd name="connsiteY24" fmla="*/ 237506 h 843148"/>
                  <a:gd name="connsiteX25" fmla="*/ 201881 w 1484416"/>
                  <a:gd name="connsiteY25" fmla="*/ 273132 h 843148"/>
                  <a:gd name="connsiteX26" fmla="*/ 95003 w 1484416"/>
                  <a:gd name="connsiteY26" fmla="*/ 308758 h 843148"/>
                  <a:gd name="connsiteX27" fmla="*/ 0 w 1484416"/>
                  <a:gd name="connsiteY27" fmla="*/ 332509 h 843148"/>
                  <a:gd name="connsiteX28" fmla="*/ 47502 w 1484416"/>
                  <a:gd name="connsiteY28" fmla="*/ 439387 h 843148"/>
                  <a:gd name="connsiteX29" fmla="*/ 118754 w 1484416"/>
                  <a:gd name="connsiteY29" fmla="*/ 510639 h 843148"/>
                  <a:gd name="connsiteX30" fmla="*/ 178130 w 1484416"/>
                  <a:gd name="connsiteY30" fmla="*/ 570015 h 843148"/>
                  <a:gd name="connsiteX31" fmla="*/ 237507 w 1484416"/>
                  <a:gd name="connsiteY31" fmla="*/ 617517 h 843148"/>
                  <a:gd name="connsiteX32" fmla="*/ 261257 w 1484416"/>
                  <a:gd name="connsiteY32" fmla="*/ 653143 h 843148"/>
                  <a:gd name="connsiteX33" fmla="*/ 296883 w 1484416"/>
                  <a:gd name="connsiteY33" fmla="*/ 748145 h 843148"/>
                  <a:gd name="connsiteX34" fmla="*/ 356260 w 1484416"/>
                  <a:gd name="connsiteY34" fmla="*/ 831272 h 843148"/>
                  <a:gd name="connsiteX35" fmla="*/ 439387 w 1484416"/>
                  <a:gd name="connsiteY35" fmla="*/ 819397 h 843148"/>
                  <a:gd name="connsiteX36" fmla="*/ 558141 w 1484416"/>
                  <a:gd name="connsiteY36" fmla="*/ 771896 h 843148"/>
                  <a:gd name="connsiteX37" fmla="*/ 629393 w 1484416"/>
                  <a:gd name="connsiteY37" fmla="*/ 748145 h 843148"/>
                  <a:gd name="connsiteX38" fmla="*/ 665019 w 1484416"/>
                  <a:gd name="connsiteY38" fmla="*/ 724395 h 843148"/>
                  <a:gd name="connsiteX39" fmla="*/ 736270 w 1484416"/>
                  <a:gd name="connsiteY39" fmla="*/ 700644 h 843148"/>
                  <a:gd name="connsiteX40" fmla="*/ 783772 w 1484416"/>
                  <a:gd name="connsiteY40" fmla="*/ 676893 h 843148"/>
                  <a:gd name="connsiteX41" fmla="*/ 855024 w 1484416"/>
                  <a:gd name="connsiteY41" fmla="*/ 653143 h 843148"/>
                  <a:gd name="connsiteX42" fmla="*/ 938151 w 1484416"/>
                  <a:gd name="connsiteY42" fmla="*/ 605641 h 843148"/>
                  <a:gd name="connsiteX43" fmla="*/ 985652 w 1484416"/>
                  <a:gd name="connsiteY43" fmla="*/ 581891 h 843148"/>
                  <a:gd name="connsiteX44" fmla="*/ 1021278 w 1484416"/>
                  <a:gd name="connsiteY44" fmla="*/ 558140 h 843148"/>
                  <a:gd name="connsiteX45" fmla="*/ 1092530 w 1484416"/>
                  <a:gd name="connsiteY45" fmla="*/ 534389 h 843148"/>
                  <a:gd name="connsiteX46" fmla="*/ 1151907 w 1484416"/>
                  <a:gd name="connsiteY46" fmla="*/ 498763 h 843148"/>
                  <a:gd name="connsiteX47" fmla="*/ 1151907 w 1484416"/>
                  <a:gd name="connsiteY47" fmla="*/ 498763 h 843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484416" h="843148">
                    <a:moveTo>
                      <a:pt x="1484416" y="843148"/>
                    </a:moveTo>
                    <a:lnTo>
                      <a:pt x="1484416" y="843148"/>
                    </a:lnTo>
                    <a:cubicBezTo>
                      <a:pt x="1440873" y="815439"/>
                      <a:pt x="1394696" y="791488"/>
                      <a:pt x="1353787" y="760020"/>
                    </a:cubicBezTo>
                    <a:cubicBezTo>
                      <a:pt x="1342475" y="751318"/>
                      <a:pt x="1339174" y="735359"/>
                      <a:pt x="1330037" y="724395"/>
                    </a:cubicBezTo>
                    <a:cubicBezTo>
                      <a:pt x="1319286" y="711493"/>
                      <a:pt x="1307313" y="699520"/>
                      <a:pt x="1294411" y="688769"/>
                    </a:cubicBezTo>
                    <a:cubicBezTo>
                      <a:pt x="1283447" y="679632"/>
                      <a:pt x="1269452" y="674500"/>
                      <a:pt x="1258785" y="665018"/>
                    </a:cubicBezTo>
                    <a:cubicBezTo>
                      <a:pt x="1233681" y="642703"/>
                      <a:pt x="1187533" y="593766"/>
                      <a:pt x="1187533" y="593766"/>
                    </a:cubicBezTo>
                    <a:cubicBezTo>
                      <a:pt x="1183574" y="581891"/>
                      <a:pt x="1181255" y="569336"/>
                      <a:pt x="1175657" y="558140"/>
                    </a:cubicBezTo>
                    <a:cubicBezTo>
                      <a:pt x="1169274" y="545375"/>
                      <a:pt x="1154387" y="536569"/>
                      <a:pt x="1151907" y="522514"/>
                    </a:cubicBezTo>
                    <a:cubicBezTo>
                      <a:pt x="1142252" y="467800"/>
                      <a:pt x="1149166" y="411063"/>
                      <a:pt x="1140032" y="356259"/>
                    </a:cubicBezTo>
                    <a:cubicBezTo>
                      <a:pt x="1134495" y="323036"/>
                      <a:pt x="1104394" y="293480"/>
                      <a:pt x="1080655" y="273132"/>
                    </a:cubicBezTo>
                    <a:cubicBezTo>
                      <a:pt x="1065628" y="260251"/>
                      <a:pt x="1050338" y="247326"/>
                      <a:pt x="1033154" y="237506"/>
                    </a:cubicBezTo>
                    <a:cubicBezTo>
                      <a:pt x="1022286" y="231296"/>
                      <a:pt x="1009403" y="229589"/>
                      <a:pt x="997528" y="225631"/>
                    </a:cubicBezTo>
                    <a:cubicBezTo>
                      <a:pt x="910731" y="167765"/>
                      <a:pt x="1019868" y="238396"/>
                      <a:pt x="914400" y="178130"/>
                    </a:cubicBezTo>
                    <a:cubicBezTo>
                      <a:pt x="849939" y="141296"/>
                      <a:pt x="908469" y="164277"/>
                      <a:pt x="843148" y="142504"/>
                    </a:cubicBezTo>
                    <a:cubicBezTo>
                      <a:pt x="819397" y="126670"/>
                      <a:pt x="789728" y="117292"/>
                      <a:pt x="771896" y="95002"/>
                    </a:cubicBezTo>
                    <a:cubicBezTo>
                      <a:pt x="713904" y="22512"/>
                      <a:pt x="742317" y="53548"/>
                      <a:pt x="688769" y="0"/>
                    </a:cubicBezTo>
                    <a:cubicBezTo>
                      <a:pt x="672935" y="3958"/>
                      <a:pt x="654848" y="2822"/>
                      <a:pt x="641268" y="11875"/>
                    </a:cubicBezTo>
                    <a:cubicBezTo>
                      <a:pt x="533839" y="83494"/>
                      <a:pt x="698357" y="20555"/>
                      <a:pt x="581891" y="59376"/>
                    </a:cubicBezTo>
                    <a:cubicBezTo>
                      <a:pt x="439181" y="202089"/>
                      <a:pt x="607273" y="40205"/>
                      <a:pt x="498764" y="130628"/>
                    </a:cubicBezTo>
                    <a:cubicBezTo>
                      <a:pt x="485862" y="141379"/>
                      <a:pt x="478485" y="159433"/>
                      <a:pt x="463138" y="166254"/>
                    </a:cubicBezTo>
                    <a:cubicBezTo>
                      <a:pt x="441135" y="176033"/>
                      <a:pt x="415497" y="173408"/>
                      <a:pt x="391886" y="178130"/>
                    </a:cubicBezTo>
                    <a:cubicBezTo>
                      <a:pt x="354606" y="185586"/>
                      <a:pt x="342715" y="190562"/>
                      <a:pt x="308759" y="201880"/>
                    </a:cubicBezTo>
                    <a:cubicBezTo>
                      <a:pt x="296884" y="209797"/>
                      <a:pt x="285899" y="219248"/>
                      <a:pt x="273133" y="225631"/>
                    </a:cubicBezTo>
                    <a:cubicBezTo>
                      <a:pt x="261937" y="231229"/>
                      <a:pt x="247922" y="230562"/>
                      <a:pt x="237507" y="237506"/>
                    </a:cubicBezTo>
                    <a:cubicBezTo>
                      <a:pt x="223533" y="246822"/>
                      <a:pt x="216122" y="264231"/>
                      <a:pt x="201881" y="273132"/>
                    </a:cubicBezTo>
                    <a:cubicBezTo>
                      <a:pt x="167401" y="294682"/>
                      <a:pt x="132521" y="298039"/>
                      <a:pt x="95003" y="308758"/>
                    </a:cubicBezTo>
                    <a:cubicBezTo>
                      <a:pt x="9794" y="333103"/>
                      <a:pt x="120727" y="308362"/>
                      <a:pt x="0" y="332509"/>
                    </a:cubicBezTo>
                    <a:cubicBezTo>
                      <a:pt x="6278" y="348203"/>
                      <a:pt x="34189" y="422746"/>
                      <a:pt x="47502" y="439387"/>
                    </a:cubicBezTo>
                    <a:cubicBezTo>
                      <a:pt x="68485" y="465615"/>
                      <a:pt x="100123" y="482691"/>
                      <a:pt x="118754" y="510639"/>
                    </a:cubicBezTo>
                    <a:cubicBezTo>
                      <a:pt x="150421" y="558140"/>
                      <a:pt x="130629" y="538348"/>
                      <a:pt x="178130" y="570015"/>
                    </a:cubicBezTo>
                    <a:cubicBezTo>
                      <a:pt x="246199" y="672117"/>
                      <a:pt x="155562" y="551959"/>
                      <a:pt x="237507" y="617517"/>
                    </a:cubicBezTo>
                    <a:cubicBezTo>
                      <a:pt x="248652" y="626433"/>
                      <a:pt x="253340" y="641268"/>
                      <a:pt x="261257" y="653143"/>
                    </a:cubicBezTo>
                    <a:cubicBezTo>
                      <a:pt x="286970" y="755988"/>
                      <a:pt x="255483" y="644645"/>
                      <a:pt x="296883" y="748145"/>
                    </a:cubicBezTo>
                    <a:cubicBezTo>
                      <a:pt x="330986" y="833403"/>
                      <a:pt x="293686" y="810415"/>
                      <a:pt x="356260" y="831272"/>
                    </a:cubicBezTo>
                    <a:cubicBezTo>
                      <a:pt x="383969" y="827314"/>
                      <a:pt x="412113" y="825691"/>
                      <a:pt x="439387" y="819397"/>
                    </a:cubicBezTo>
                    <a:cubicBezTo>
                      <a:pt x="532469" y="797916"/>
                      <a:pt x="484686" y="801278"/>
                      <a:pt x="558141" y="771896"/>
                    </a:cubicBezTo>
                    <a:cubicBezTo>
                      <a:pt x="581386" y="762598"/>
                      <a:pt x="608562" y="762032"/>
                      <a:pt x="629393" y="748145"/>
                    </a:cubicBezTo>
                    <a:cubicBezTo>
                      <a:pt x="641268" y="740228"/>
                      <a:pt x="651977" y="730192"/>
                      <a:pt x="665019" y="724395"/>
                    </a:cubicBezTo>
                    <a:cubicBezTo>
                      <a:pt x="687896" y="714227"/>
                      <a:pt x="713878" y="711840"/>
                      <a:pt x="736270" y="700644"/>
                    </a:cubicBezTo>
                    <a:cubicBezTo>
                      <a:pt x="752104" y="692727"/>
                      <a:pt x="767335" y="683468"/>
                      <a:pt x="783772" y="676893"/>
                    </a:cubicBezTo>
                    <a:cubicBezTo>
                      <a:pt x="807017" y="667595"/>
                      <a:pt x="832632" y="664339"/>
                      <a:pt x="855024" y="653143"/>
                    </a:cubicBezTo>
                    <a:cubicBezTo>
                      <a:pt x="998592" y="581358"/>
                      <a:pt x="820636" y="672792"/>
                      <a:pt x="938151" y="605641"/>
                    </a:cubicBezTo>
                    <a:cubicBezTo>
                      <a:pt x="953521" y="596858"/>
                      <a:pt x="970282" y="590674"/>
                      <a:pt x="985652" y="581891"/>
                    </a:cubicBezTo>
                    <a:cubicBezTo>
                      <a:pt x="998044" y="574810"/>
                      <a:pt x="1008236" y="563937"/>
                      <a:pt x="1021278" y="558140"/>
                    </a:cubicBezTo>
                    <a:cubicBezTo>
                      <a:pt x="1044156" y="547972"/>
                      <a:pt x="1071699" y="548276"/>
                      <a:pt x="1092530" y="534389"/>
                    </a:cubicBezTo>
                    <a:cubicBezTo>
                      <a:pt x="1135521" y="505729"/>
                      <a:pt x="1115391" y="517022"/>
                      <a:pt x="1151907" y="498763"/>
                    </a:cubicBezTo>
                    <a:lnTo>
                      <a:pt x="1151907" y="498763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9069709">
                <a:off x="4447898" y="2307217"/>
                <a:ext cx="6142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/>
                  <a:t>♬</a:t>
                </a:r>
              </a:p>
            </p:txBody>
          </p:sp>
          <p:sp>
            <p:nvSpPr>
              <p:cNvPr id="10" name="자유형 9"/>
              <p:cNvSpPr/>
              <p:nvPr/>
            </p:nvSpPr>
            <p:spPr>
              <a:xfrm>
                <a:off x="6412675" y="4488873"/>
                <a:ext cx="266286" cy="572504"/>
              </a:xfrm>
              <a:custGeom>
                <a:avLst/>
                <a:gdLst>
                  <a:gd name="connsiteX0" fmla="*/ 0 w 266286"/>
                  <a:gd name="connsiteY0" fmla="*/ 0 h 572504"/>
                  <a:gd name="connsiteX1" fmla="*/ 35626 w 266286"/>
                  <a:gd name="connsiteY1" fmla="*/ 178130 h 572504"/>
                  <a:gd name="connsiteX2" fmla="*/ 47502 w 266286"/>
                  <a:gd name="connsiteY2" fmla="*/ 249382 h 572504"/>
                  <a:gd name="connsiteX3" fmla="*/ 71252 w 266286"/>
                  <a:gd name="connsiteY3" fmla="*/ 296883 h 572504"/>
                  <a:gd name="connsiteX4" fmla="*/ 95003 w 266286"/>
                  <a:gd name="connsiteY4" fmla="*/ 380010 h 572504"/>
                  <a:gd name="connsiteX5" fmla="*/ 106878 w 266286"/>
                  <a:gd name="connsiteY5" fmla="*/ 415636 h 572504"/>
                  <a:gd name="connsiteX6" fmla="*/ 118754 w 266286"/>
                  <a:gd name="connsiteY6" fmla="*/ 475013 h 572504"/>
                  <a:gd name="connsiteX7" fmla="*/ 142504 w 266286"/>
                  <a:gd name="connsiteY7" fmla="*/ 546265 h 572504"/>
                  <a:gd name="connsiteX8" fmla="*/ 166255 w 266286"/>
                  <a:gd name="connsiteY8" fmla="*/ 510639 h 572504"/>
                  <a:gd name="connsiteX9" fmla="*/ 130629 w 266286"/>
                  <a:gd name="connsiteY9" fmla="*/ 427512 h 572504"/>
                  <a:gd name="connsiteX10" fmla="*/ 237507 w 266286"/>
                  <a:gd name="connsiteY10" fmla="*/ 368135 h 572504"/>
                  <a:gd name="connsiteX11" fmla="*/ 249382 w 266286"/>
                  <a:gd name="connsiteY11" fmla="*/ 475013 h 572504"/>
                  <a:gd name="connsiteX12" fmla="*/ 213756 w 266286"/>
                  <a:gd name="connsiteY12" fmla="*/ 498764 h 572504"/>
                  <a:gd name="connsiteX13" fmla="*/ 95003 w 266286"/>
                  <a:gd name="connsiteY13" fmla="*/ 570016 h 572504"/>
                  <a:gd name="connsiteX14" fmla="*/ 118754 w 266286"/>
                  <a:gd name="connsiteY14" fmla="*/ 570016 h 572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6286" h="572504">
                    <a:moveTo>
                      <a:pt x="0" y="0"/>
                    </a:moveTo>
                    <a:cubicBezTo>
                      <a:pt x="11875" y="59377"/>
                      <a:pt x="24296" y="118647"/>
                      <a:pt x="35626" y="178130"/>
                    </a:cubicBezTo>
                    <a:cubicBezTo>
                      <a:pt x="40131" y="201783"/>
                      <a:pt x="40583" y="226319"/>
                      <a:pt x="47502" y="249382"/>
                    </a:cubicBezTo>
                    <a:cubicBezTo>
                      <a:pt x="52589" y="266338"/>
                      <a:pt x="65202" y="280246"/>
                      <a:pt x="71252" y="296883"/>
                    </a:cubicBezTo>
                    <a:cubicBezTo>
                      <a:pt x="81100" y="323966"/>
                      <a:pt x="86722" y="352408"/>
                      <a:pt x="95003" y="380010"/>
                    </a:cubicBezTo>
                    <a:cubicBezTo>
                      <a:pt x="98600" y="392000"/>
                      <a:pt x="103842" y="403492"/>
                      <a:pt x="106878" y="415636"/>
                    </a:cubicBezTo>
                    <a:cubicBezTo>
                      <a:pt x="111773" y="435218"/>
                      <a:pt x="113443" y="455540"/>
                      <a:pt x="118754" y="475013"/>
                    </a:cubicBezTo>
                    <a:cubicBezTo>
                      <a:pt x="125341" y="499166"/>
                      <a:pt x="142504" y="546265"/>
                      <a:pt x="142504" y="546265"/>
                    </a:cubicBezTo>
                    <a:cubicBezTo>
                      <a:pt x="150421" y="534390"/>
                      <a:pt x="164236" y="524768"/>
                      <a:pt x="166255" y="510639"/>
                    </a:cubicBezTo>
                    <a:cubicBezTo>
                      <a:pt x="170766" y="479063"/>
                      <a:pt x="146077" y="450683"/>
                      <a:pt x="130629" y="427512"/>
                    </a:cubicBezTo>
                    <a:cubicBezTo>
                      <a:pt x="189326" y="339466"/>
                      <a:pt x="150140" y="350662"/>
                      <a:pt x="237507" y="368135"/>
                    </a:cubicBezTo>
                    <a:cubicBezTo>
                      <a:pt x="264979" y="409344"/>
                      <a:pt x="279856" y="414063"/>
                      <a:pt x="249382" y="475013"/>
                    </a:cubicBezTo>
                    <a:cubicBezTo>
                      <a:pt x="242999" y="487779"/>
                      <a:pt x="226148" y="491683"/>
                      <a:pt x="213756" y="498764"/>
                    </a:cubicBezTo>
                    <a:cubicBezTo>
                      <a:pt x="170023" y="523754"/>
                      <a:pt x="133740" y="531278"/>
                      <a:pt x="95003" y="570016"/>
                    </a:cubicBezTo>
                    <a:cubicBezTo>
                      <a:pt x="89405" y="575614"/>
                      <a:pt x="110837" y="570016"/>
                      <a:pt x="118754" y="57001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685808" y="4750130"/>
                <a:ext cx="166254" cy="213756"/>
              </a:xfrm>
              <a:custGeom>
                <a:avLst/>
                <a:gdLst>
                  <a:gd name="connsiteX0" fmla="*/ 0 w 166254"/>
                  <a:gd name="connsiteY0" fmla="*/ 0 h 213756"/>
                  <a:gd name="connsiteX1" fmla="*/ 95002 w 166254"/>
                  <a:gd name="connsiteY1" fmla="*/ 142504 h 213756"/>
                  <a:gd name="connsiteX2" fmla="*/ 118753 w 166254"/>
                  <a:gd name="connsiteY2" fmla="*/ 190005 h 213756"/>
                  <a:gd name="connsiteX3" fmla="*/ 71252 w 166254"/>
                  <a:gd name="connsiteY3" fmla="*/ 213756 h 213756"/>
                  <a:gd name="connsiteX4" fmla="*/ 59376 w 166254"/>
                  <a:gd name="connsiteY4" fmla="*/ 178130 h 213756"/>
                  <a:gd name="connsiteX5" fmla="*/ 118753 w 166254"/>
                  <a:gd name="connsiteY5" fmla="*/ 71252 h 213756"/>
                  <a:gd name="connsiteX6" fmla="*/ 166254 w 166254"/>
                  <a:gd name="connsiteY6" fmla="*/ 71252 h 21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54" h="213756">
                    <a:moveTo>
                      <a:pt x="0" y="0"/>
                    </a:moveTo>
                    <a:cubicBezTo>
                      <a:pt x="31667" y="47501"/>
                      <a:pt x="64745" y="94092"/>
                      <a:pt x="95002" y="142504"/>
                    </a:cubicBezTo>
                    <a:cubicBezTo>
                      <a:pt x="104384" y="157516"/>
                      <a:pt x="124351" y="173211"/>
                      <a:pt x="118753" y="190005"/>
                    </a:cubicBezTo>
                    <a:cubicBezTo>
                      <a:pt x="113155" y="206799"/>
                      <a:pt x="87086" y="205839"/>
                      <a:pt x="71252" y="213756"/>
                    </a:cubicBezTo>
                    <a:cubicBezTo>
                      <a:pt x="67293" y="201881"/>
                      <a:pt x="59376" y="190648"/>
                      <a:pt x="59376" y="178130"/>
                    </a:cubicBezTo>
                    <a:cubicBezTo>
                      <a:pt x="59376" y="151238"/>
                      <a:pt x="111974" y="71252"/>
                      <a:pt x="118753" y="71252"/>
                    </a:cubicBezTo>
                    <a:lnTo>
                      <a:pt x="166254" y="7125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6908840" y="4678878"/>
                <a:ext cx="263856" cy="160304"/>
              </a:xfrm>
              <a:custGeom>
                <a:avLst/>
                <a:gdLst>
                  <a:gd name="connsiteX0" fmla="*/ 14474 w 263856"/>
                  <a:gd name="connsiteY0" fmla="*/ 0 h 160304"/>
                  <a:gd name="connsiteX1" fmla="*/ 38225 w 263856"/>
                  <a:gd name="connsiteY1" fmla="*/ 130629 h 160304"/>
                  <a:gd name="connsiteX2" fmla="*/ 145103 w 263856"/>
                  <a:gd name="connsiteY2" fmla="*/ 83128 h 160304"/>
                  <a:gd name="connsiteX3" fmla="*/ 38225 w 263856"/>
                  <a:gd name="connsiteY3" fmla="*/ 59377 h 160304"/>
                  <a:gd name="connsiteX4" fmla="*/ 2599 w 263856"/>
                  <a:gd name="connsiteY4" fmla="*/ 47502 h 160304"/>
                  <a:gd name="connsiteX5" fmla="*/ 109477 w 263856"/>
                  <a:gd name="connsiteY5" fmla="*/ 71252 h 160304"/>
                  <a:gd name="connsiteX6" fmla="*/ 263856 w 263856"/>
                  <a:gd name="connsiteY6" fmla="*/ 95003 h 160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856" h="160304">
                    <a:moveTo>
                      <a:pt x="14474" y="0"/>
                    </a:moveTo>
                    <a:cubicBezTo>
                      <a:pt x="22391" y="43543"/>
                      <a:pt x="6931" y="99335"/>
                      <a:pt x="38225" y="130629"/>
                    </a:cubicBezTo>
                    <a:cubicBezTo>
                      <a:pt x="115436" y="207839"/>
                      <a:pt x="134986" y="113479"/>
                      <a:pt x="145103" y="83128"/>
                    </a:cubicBezTo>
                    <a:cubicBezTo>
                      <a:pt x="104295" y="74966"/>
                      <a:pt x="77352" y="70556"/>
                      <a:pt x="38225" y="59377"/>
                    </a:cubicBezTo>
                    <a:cubicBezTo>
                      <a:pt x="26189" y="55938"/>
                      <a:pt x="-9919" y="47502"/>
                      <a:pt x="2599" y="47502"/>
                    </a:cubicBezTo>
                    <a:cubicBezTo>
                      <a:pt x="44399" y="47502"/>
                      <a:pt x="72739" y="59006"/>
                      <a:pt x="109477" y="71252"/>
                    </a:cubicBezTo>
                    <a:cubicBezTo>
                      <a:pt x="178039" y="116961"/>
                      <a:pt x="130831" y="95003"/>
                      <a:pt x="263856" y="9500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7097519" y="4583876"/>
                <a:ext cx="254324" cy="285007"/>
              </a:xfrm>
              <a:custGeom>
                <a:avLst/>
                <a:gdLst>
                  <a:gd name="connsiteX0" fmla="*/ 134554 w 254324"/>
                  <a:gd name="connsiteY0" fmla="*/ 0 h 285007"/>
                  <a:gd name="connsiteX1" fmla="*/ 205806 w 254324"/>
                  <a:gd name="connsiteY1" fmla="*/ 142504 h 285007"/>
                  <a:gd name="connsiteX2" fmla="*/ 241432 w 254324"/>
                  <a:gd name="connsiteY2" fmla="*/ 154379 h 285007"/>
                  <a:gd name="connsiteX3" fmla="*/ 253307 w 254324"/>
                  <a:gd name="connsiteY3" fmla="*/ 190005 h 285007"/>
                  <a:gd name="connsiteX4" fmla="*/ 217681 w 254324"/>
                  <a:gd name="connsiteY4" fmla="*/ 213755 h 285007"/>
                  <a:gd name="connsiteX5" fmla="*/ 182055 w 254324"/>
                  <a:gd name="connsiteY5" fmla="*/ 249381 h 285007"/>
                  <a:gd name="connsiteX6" fmla="*/ 134554 w 254324"/>
                  <a:gd name="connsiteY6" fmla="*/ 261257 h 285007"/>
                  <a:gd name="connsiteX7" fmla="*/ 87052 w 254324"/>
                  <a:gd name="connsiteY7" fmla="*/ 285007 h 285007"/>
                  <a:gd name="connsiteX8" fmla="*/ 3925 w 254324"/>
                  <a:gd name="connsiteY8" fmla="*/ 178130 h 285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24" h="285007">
                    <a:moveTo>
                      <a:pt x="134554" y="0"/>
                    </a:moveTo>
                    <a:cubicBezTo>
                      <a:pt x="52761" y="179944"/>
                      <a:pt x="31496" y="117602"/>
                      <a:pt x="205806" y="142504"/>
                    </a:cubicBezTo>
                    <a:cubicBezTo>
                      <a:pt x="218198" y="144274"/>
                      <a:pt x="229557" y="150421"/>
                      <a:pt x="241432" y="154379"/>
                    </a:cubicBezTo>
                    <a:cubicBezTo>
                      <a:pt x="245390" y="166254"/>
                      <a:pt x="257956" y="178383"/>
                      <a:pt x="253307" y="190005"/>
                    </a:cubicBezTo>
                    <a:cubicBezTo>
                      <a:pt x="248006" y="203256"/>
                      <a:pt x="228645" y="204618"/>
                      <a:pt x="217681" y="213755"/>
                    </a:cubicBezTo>
                    <a:cubicBezTo>
                      <a:pt x="204779" y="224506"/>
                      <a:pt x="196636" y="241049"/>
                      <a:pt x="182055" y="249381"/>
                    </a:cubicBezTo>
                    <a:cubicBezTo>
                      <a:pt x="167884" y="257479"/>
                      <a:pt x="149836" y="255526"/>
                      <a:pt x="134554" y="261257"/>
                    </a:cubicBezTo>
                    <a:cubicBezTo>
                      <a:pt x="117978" y="267473"/>
                      <a:pt x="102886" y="277090"/>
                      <a:pt x="87052" y="285007"/>
                    </a:cubicBezTo>
                    <a:cubicBezTo>
                      <a:pt x="-27424" y="268654"/>
                      <a:pt x="3925" y="301122"/>
                      <a:pt x="3925" y="17813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7385909" y="4583876"/>
                <a:ext cx="119296" cy="261257"/>
              </a:xfrm>
              <a:custGeom>
                <a:avLst/>
                <a:gdLst>
                  <a:gd name="connsiteX0" fmla="*/ 95546 w 119296"/>
                  <a:gd name="connsiteY0" fmla="*/ 0 h 261257"/>
                  <a:gd name="connsiteX1" fmla="*/ 543 w 119296"/>
                  <a:gd name="connsiteY1" fmla="*/ 130628 h 261257"/>
                  <a:gd name="connsiteX2" fmla="*/ 36169 w 119296"/>
                  <a:gd name="connsiteY2" fmla="*/ 142504 h 261257"/>
                  <a:gd name="connsiteX3" fmla="*/ 119296 w 119296"/>
                  <a:gd name="connsiteY3" fmla="*/ 166254 h 261257"/>
                  <a:gd name="connsiteX4" fmla="*/ 107421 w 119296"/>
                  <a:gd name="connsiteY4" fmla="*/ 225631 h 261257"/>
                  <a:gd name="connsiteX5" fmla="*/ 36169 w 119296"/>
                  <a:gd name="connsiteY5" fmla="*/ 249381 h 261257"/>
                  <a:gd name="connsiteX6" fmla="*/ 543 w 119296"/>
                  <a:gd name="connsiteY6" fmla="*/ 261257 h 26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296" h="261257">
                    <a:moveTo>
                      <a:pt x="95546" y="0"/>
                    </a:moveTo>
                    <a:cubicBezTo>
                      <a:pt x="63878" y="43543"/>
                      <a:pt x="21251" y="80929"/>
                      <a:pt x="543" y="130628"/>
                    </a:cubicBezTo>
                    <a:cubicBezTo>
                      <a:pt x="-4272" y="142183"/>
                      <a:pt x="24179" y="138907"/>
                      <a:pt x="36169" y="142504"/>
                    </a:cubicBezTo>
                    <a:cubicBezTo>
                      <a:pt x="63771" y="150785"/>
                      <a:pt x="91587" y="158337"/>
                      <a:pt x="119296" y="166254"/>
                    </a:cubicBezTo>
                    <a:cubicBezTo>
                      <a:pt x="115338" y="186046"/>
                      <a:pt x="121693" y="211359"/>
                      <a:pt x="107421" y="225631"/>
                    </a:cubicBezTo>
                    <a:cubicBezTo>
                      <a:pt x="89718" y="243334"/>
                      <a:pt x="59920" y="241464"/>
                      <a:pt x="36169" y="249381"/>
                    </a:cubicBezTo>
                    <a:lnTo>
                      <a:pt x="543" y="261257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8443356" y="4417621"/>
                <a:ext cx="155515" cy="194195"/>
              </a:xfrm>
              <a:custGeom>
                <a:avLst/>
                <a:gdLst>
                  <a:gd name="connsiteX0" fmla="*/ 142504 w 155515"/>
                  <a:gd name="connsiteY0" fmla="*/ 0 h 194195"/>
                  <a:gd name="connsiteX1" fmla="*/ 154379 w 155515"/>
                  <a:gd name="connsiteY1" fmla="*/ 130629 h 194195"/>
                  <a:gd name="connsiteX2" fmla="*/ 142504 w 155515"/>
                  <a:gd name="connsiteY2" fmla="*/ 190005 h 194195"/>
                  <a:gd name="connsiteX3" fmla="*/ 47501 w 155515"/>
                  <a:gd name="connsiteY3" fmla="*/ 178130 h 194195"/>
                  <a:gd name="connsiteX4" fmla="*/ 0 w 155515"/>
                  <a:gd name="connsiteY4" fmla="*/ 118753 h 194195"/>
                  <a:gd name="connsiteX5" fmla="*/ 11875 w 155515"/>
                  <a:gd name="connsiteY5" fmla="*/ 106878 h 194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515" h="194195">
                    <a:moveTo>
                      <a:pt x="142504" y="0"/>
                    </a:moveTo>
                    <a:cubicBezTo>
                      <a:pt x="146462" y="43543"/>
                      <a:pt x="154379" y="86906"/>
                      <a:pt x="154379" y="130629"/>
                    </a:cubicBezTo>
                    <a:cubicBezTo>
                      <a:pt x="154379" y="150813"/>
                      <a:pt x="160948" y="181808"/>
                      <a:pt x="142504" y="190005"/>
                    </a:cubicBezTo>
                    <a:cubicBezTo>
                      <a:pt x="113340" y="202966"/>
                      <a:pt x="79169" y="182088"/>
                      <a:pt x="47501" y="178130"/>
                    </a:cubicBezTo>
                    <a:cubicBezTo>
                      <a:pt x="20145" y="159893"/>
                      <a:pt x="0" y="156993"/>
                      <a:pt x="0" y="118753"/>
                    </a:cubicBezTo>
                    <a:lnTo>
                      <a:pt x="11875" y="10687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 19"/>
              <p:cNvSpPr/>
              <p:nvPr/>
            </p:nvSpPr>
            <p:spPr>
              <a:xfrm>
                <a:off x="8633361" y="4370120"/>
                <a:ext cx="249451" cy="289580"/>
              </a:xfrm>
              <a:custGeom>
                <a:avLst/>
                <a:gdLst>
                  <a:gd name="connsiteX0" fmla="*/ 190005 w 249451"/>
                  <a:gd name="connsiteY0" fmla="*/ 0 h 289580"/>
                  <a:gd name="connsiteX1" fmla="*/ 106878 w 249451"/>
                  <a:gd name="connsiteY1" fmla="*/ 154379 h 289580"/>
                  <a:gd name="connsiteX2" fmla="*/ 71252 w 249451"/>
                  <a:gd name="connsiteY2" fmla="*/ 225631 h 289580"/>
                  <a:gd name="connsiteX3" fmla="*/ 95003 w 249451"/>
                  <a:gd name="connsiteY3" fmla="*/ 261257 h 289580"/>
                  <a:gd name="connsiteX4" fmla="*/ 190005 w 249451"/>
                  <a:gd name="connsiteY4" fmla="*/ 285008 h 289580"/>
                  <a:gd name="connsiteX5" fmla="*/ 118753 w 249451"/>
                  <a:gd name="connsiteY5" fmla="*/ 249382 h 289580"/>
                  <a:gd name="connsiteX6" fmla="*/ 95003 w 249451"/>
                  <a:gd name="connsiteY6" fmla="*/ 213756 h 289580"/>
                  <a:gd name="connsiteX7" fmla="*/ 83127 w 249451"/>
                  <a:gd name="connsiteY7" fmla="*/ 178130 h 289580"/>
                  <a:gd name="connsiteX8" fmla="*/ 0 w 249451"/>
                  <a:gd name="connsiteY8" fmla="*/ 154379 h 289580"/>
                  <a:gd name="connsiteX9" fmla="*/ 59377 w 249451"/>
                  <a:gd name="connsiteY9" fmla="*/ 83127 h 289580"/>
                  <a:gd name="connsiteX10" fmla="*/ 95003 w 249451"/>
                  <a:gd name="connsiteY10" fmla="*/ 71252 h 289580"/>
                  <a:gd name="connsiteX11" fmla="*/ 130629 w 249451"/>
                  <a:gd name="connsiteY11" fmla="*/ 83127 h 289580"/>
                  <a:gd name="connsiteX12" fmla="*/ 166255 w 249451"/>
                  <a:gd name="connsiteY12" fmla="*/ 106878 h 289580"/>
                  <a:gd name="connsiteX13" fmla="*/ 213756 w 249451"/>
                  <a:gd name="connsiteY13" fmla="*/ 118753 h 289580"/>
                  <a:gd name="connsiteX14" fmla="*/ 249382 w 249451"/>
                  <a:gd name="connsiteY14" fmla="*/ 154379 h 28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9451" h="289580">
                    <a:moveTo>
                      <a:pt x="190005" y="0"/>
                    </a:moveTo>
                    <a:cubicBezTo>
                      <a:pt x="162296" y="51460"/>
                      <a:pt x="135532" y="103439"/>
                      <a:pt x="106878" y="154379"/>
                    </a:cubicBezTo>
                    <a:cubicBezTo>
                      <a:pt x="69207" y="221349"/>
                      <a:pt x="93759" y="158109"/>
                      <a:pt x="71252" y="225631"/>
                    </a:cubicBezTo>
                    <a:cubicBezTo>
                      <a:pt x="79169" y="237506"/>
                      <a:pt x="82237" y="254874"/>
                      <a:pt x="95003" y="261257"/>
                    </a:cubicBezTo>
                    <a:cubicBezTo>
                      <a:pt x="124199" y="275855"/>
                      <a:pt x="219201" y="299606"/>
                      <a:pt x="190005" y="285008"/>
                    </a:cubicBezTo>
                    <a:lnTo>
                      <a:pt x="118753" y="249382"/>
                    </a:lnTo>
                    <a:cubicBezTo>
                      <a:pt x="110836" y="237507"/>
                      <a:pt x="101386" y="226521"/>
                      <a:pt x="95003" y="213756"/>
                    </a:cubicBezTo>
                    <a:cubicBezTo>
                      <a:pt x="89405" y="202560"/>
                      <a:pt x="91978" y="186981"/>
                      <a:pt x="83127" y="178130"/>
                    </a:cubicBezTo>
                    <a:cubicBezTo>
                      <a:pt x="77447" y="172450"/>
                      <a:pt x="414" y="154482"/>
                      <a:pt x="0" y="154379"/>
                    </a:cubicBezTo>
                    <a:cubicBezTo>
                      <a:pt x="123244" y="72215"/>
                      <a:pt x="-61164" y="203666"/>
                      <a:pt x="59377" y="83127"/>
                    </a:cubicBezTo>
                    <a:cubicBezTo>
                      <a:pt x="68228" y="74276"/>
                      <a:pt x="83128" y="75210"/>
                      <a:pt x="95003" y="71252"/>
                    </a:cubicBezTo>
                    <a:cubicBezTo>
                      <a:pt x="106878" y="75210"/>
                      <a:pt x="119433" y="77529"/>
                      <a:pt x="130629" y="83127"/>
                    </a:cubicBezTo>
                    <a:cubicBezTo>
                      <a:pt x="143395" y="89510"/>
                      <a:pt x="153137" y="101256"/>
                      <a:pt x="166255" y="106878"/>
                    </a:cubicBezTo>
                    <a:cubicBezTo>
                      <a:pt x="181256" y="113307"/>
                      <a:pt x="197922" y="114795"/>
                      <a:pt x="213756" y="118753"/>
                    </a:cubicBezTo>
                    <a:cubicBezTo>
                      <a:pt x="252676" y="144700"/>
                      <a:pt x="249382" y="128232"/>
                      <a:pt x="249382" y="154379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8847117" y="4488873"/>
                <a:ext cx="178130" cy="227942"/>
              </a:xfrm>
              <a:custGeom>
                <a:avLst/>
                <a:gdLst>
                  <a:gd name="connsiteX0" fmla="*/ 0 w 178130"/>
                  <a:gd name="connsiteY0" fmla="*/ 0 h 227942"/>
                  <a:gd name="connsiteX1" fmla="*/ 11875 w 178130"/>
                  <a:gd name="connsiteY1" fmla="*/ 130629 h 227942"/>
                  <a:gd name="connsiteX2" fmla="*/ 23751 w 178130"/>
                  <a:gd name="connsiteY2" fmla="*/ 225631 h 227942"/>
                  <a:gd name="connsiteX3" fmla="*/ 35626 w 178130"/>
                  <a:gd name="connsiteY3" fmla="*/ 190005 h 227942"/>
                  <a:gd name="connsiteX4" fmla="*/ 47501 w 178130"/>
                  <a:gd name="connsiteY4" fmla="*/ 106878 h 227942"/>
                  <a:gd name="connsiteX5" fmla="*/ 59377 w 178130"/>
                  <a:gd name="connsiteY5" fmla="*/ 59377 h 227942"/>
                  <a:gd name="connsiteX6" fmla="*/ 178130 w 178130"/>
                  <a:gd name="connsiteY6" fmla="*/ 59377 h 22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30" h="227942">
                    <a:moveTo>
                      <a:pt x="0" y="0"/>
                    </a:moveTo>
                    <a:cubicBezTo>
                      <a:pt x="3958" y="43543"/>
                      <a:pt x="7298" y="87147"/>
                      <a:pt x="11875" y="130629"/>
                    </a:cubicBezTo>
                    <a:cubicBezTo>
                      <a:pt x="15216" y="162367"/>
                      <a:pt x="11898" y="196000"/>
                      <a:pt x="23751" y="225631"/>
                    </a:cubicBezTo>
                    <a:cubicBezTo>
                      <a:pt x="28400" y="237253"/>
                      <a:pt x="31668" y="201880"/>
                      <a:pt x="35626" y="190005"/>
                    </a:cubicBezTo>
                    <a:cubicBezTo>
                      <a:pt x="39584" y="162296"/>
                      <a:pt x="42494" y="134417"/>
                      <a:pt x="47501" y="106878"/>
                    </a:cubicBezTo>
                    <a:cubicBezTo>
                      <a:pt x="50421" y="90820"/>
                      <a:pt x="44039" y="64955"/>
                      <a:pt x="59377" y="59377"/>
                    </a:cubicBezTo>
                    <a:cubicBezTo>
                      <a:pt x="96578" y="45849"/>
                      <a:pt x="138546" y="59377"/>
                      <a:pt x="178130" y="5937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9060841" y="4583876"/>
                <a:ext cx="59408" cy="308758"/>
              </a:xfrm>
              <a:custGeom>
                <a:avLst/>
                <a:gdLst>
                  <a:gd name="connsiteX0" fmla="*/ 59408 w 59408"/>
                  <a:gd name="connsiteY0" fmla="*/ 0 h 308758"/>
                  <a:gd name="connsiteX1" fmla="*/ 11907 w 59408"/>
                  <a:gd name="connsiteY1" fmla="*/ 261257 h 308758"/>
                  <a:gd name="connsiteX2" fmla="*/ 32 w 59408"/>
                  <a:gd name="connsiteY2" fmla="*/ 308758 h 30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408" h="308758">
                    <a:moveTo>
                      <a:pt x="59408" y="0"/>
                    </a:moveTo>
                    <a:cubicBezTo>
                      <a:pt x="-14722" y="296520"/>
                      <a:pt x="52099" y="5"/>
                      <a:pt x="11907" y="261257"/>
                    </a:cubicBezTo>
                    <a:cubicBezTo>
                      <a:pt x="-1220" y="346583"/>
                      <a:pt x="32" y="269837"/>
                      <a:pt x="32" y="30875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9167751" y="4655128"/>
                <a:ext cx="169135" cy="344384"/>
              </a:xfrm>
              <a:custGeom>
                <a:avLst/>
                <a:gdLst>
                  <a:gd name="connsiteX0" fmla="*/ 95002 w 169135"/>
                  <a:gd name="connsiteY0" fmla="*/ 0 h 344384"/>
                  <a:gd name="connsiteX1" fmla="*/ 23750 w 169135"/>
                  <a:gd name="connsiteY1" fmla="*/ 190005 h 344384"/>
                  <a:gd name="connsiteX2" fmla="*/ 0 w 169135"/>
                  <a:gd name="connsiteY2" fmla="*/ 261257 h 344384"/>
                  <a:gd name="connsiteX3" fmla="*/ 47501 w 169135"/>
                  <a:gd name="connsiteY3" fmla="*/ 83127 h 344384"/>
                  <a:gd name="connsiteX4" fmla="*/ 95002 w 169135"/>
                  <a:gd name="connsiteY4" fmla="*/ 71252 h 344384"/>
                  <a:gd name="connsiteX5" fmla="*/ 142504 w 169135"/>
                  <a:gd name="connsiteY5" fmla="*/ 344384 h 3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135" h="344384">
                    <a:moveTo>
                      <a:pt x="95002" y="0"/>
                    </a:moveTo>
                    <a:cubicBezTo>
                      <a:pt x="71251" y="63335"/>
                      <a:pt x="45140" y="125834"/>
                      <a:pt x="23750" y="190005"/>
                    </a:cubicBezTo>
                    <a:lnTo>
                      <a:pt x="0" y="261257"/>
                    </a:lnTo>
                    <a:cubicBezTo>
                      <a:pt x="5891" y="190567"/>
                      <a:pt x="-19230" y="121259"/>
                      <a:pt x="47501" y="83127"/>
                    </a:cubicBezTo>
                    <a:cubicBezTo>
                      <a:pt x="61672" y="75030"/>
                      <a:pt x="79168" y="75210"/>
                      <a:pt x="95002" y="71252"/>
                    </a:cubicBezTo>
                    <a:cubicBezTo>
                      <a:pt x="226990" y="104248"/>
                      <a:pt x="142504" y="66806"/>
                      <a:pt x="142504" y="34438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9190858" y="4833257"/>
                <a:ext cx="511925" cy="546692"/>
              </a:xfrm>
              <a:custGeom>
                <a:avLst/>
                <a:gdLst>
                  <a:gd name="connsiteX0" fmla="*/ 309402 w 511925"/>
                  <a:gd name="connsiteY0" fmla="*/ 0 h 546692"/>
                  <a:gd name="connsiteX1" fmla="*/ 190649 w 511925"/>
                  <a:gd name="connsiteY1" fmla="*/ 142504 h 546692"/>
                  <a:gd name="connsiteX2" fmla="*/ 214399 w 511925"/>
                  <a:gd name="connsiteY2" fmla="*/ 190006 h 546692"/>
                  <a:gd name="connsiteX3" fmla="*/ 404404 w 511925"/>
                  <a:gd name="connsiteY3" fmla="*/ 178130 h 546692"/>
                  <a:gd name="connsiteX4" fmla="*/ 475656 w 511925"/>
                  <a:gd name="connsiteY4" fmla="*/ 142504 h 546692"/>
                  <a:gd name="connsiteX5" fmla="*/ 511282 w 511925"/>
                  <a:gd name="connsiteY5" fmla="*/ 130629 h 546692"/>
                  <a:gd name="connsiteX6" fmla="*/ 499407 w 511925"/>
                  <a:gd name="connsiteY6" fmla="*/ 35626 h 546692"/>
                  <a:gd name="connsiteX7" fmla="*/ 392529 w 511925"/>
                  <a:gd name="connsiteY7" fmla="*/ 0 h 546692"/>
                  <a:gd name="connsiteX8" fmla="*/ 333152 w 511925"/>
                  <a:gd name="connsiteY8" fmla="*/ 23751 h 546692"/>
                  <a:gd name="connsiteX9" fmla="*/ 368778 w 511925"/>
                  <a:gd name="connsiteY9" fmla="*/ 35626 h 546692"/>
                  <a:gd name="connsiteX10" fmla="*/ 416280 w 511925"/>
                  <a:gd name="connsiteY10" fmla="*/ 71252 h 546692"/>
                  <a:gd name="connsiteX11" fmla="*/ 487532 w 511925"/>
                  <a:gd name="connsiteY11" fmla="*/ 95003 h 546692"/>
                  <a:gd name="connsiteX12" fmla="*/ 475656 w 511925"/>
                  <a:gd name="connsiteY12" fmla="*/ 356260 h 546692"/>
                  <a:gd name="connsiteX13" fmla="*/ 380654 w 511925"/>
                  <a:gd name="connsiteY13" fmla="*/ 427512 h 546692"/>
                  <a:gd name="connsiteX14" fmla="*/ 345028 w 511925"/>
                  <a:gd name="connsiteY14" fmla="*/ 451263 h 546692"/>
                  <a:gd name="connsiteX15" fmla="*/ 297526 w 511925"/>
                  <a:gd name="connsiteY15" fmla="*/ 475013 h 546692"/>
                  <a:gd name="connsiteX16" fmla="*/ 226274 w 511925"/>
                  <a:gd name="connsiteY16" fmla="*/ 510639 h 546692"/>
                  <a:gd name="connsiteX17" fmla="*/ 83771 w 511925"/>
                  <a:gd name="connsiteY17" fmla="*/ 522515 h 546692"/>
                  <a:gd name="connsiteX18" fmla="*/ 12519 w 511925"/>
                  <a:gd name="connsiteY18" fmla="*/ 546265 h 546692"/>
                  <a:gd name="connsiteX19" fmla="*/ 643 w 511925"/>
                  <a:gd name="connsiteY19" fmla="*/ 510639 h 546692"/>
                  <a:gd name="connsiteX20" fmla="*/ 60020 w 511925"/>
                  <a:gd name="connsiteY20" fmla="*/ 427512 h 546692"/>
                  <a:gd name="connsiteX21" fmla="*/ 95646 w 511925"/>
                  <a:gd name="connsiteY21" fmla="*/ 344385 h 546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1925" h="546692">
                    <a:moveTo>
                      <a:pt x="309402" y="0"/>
                    </a:moveTo>
                    <a:cubicBezTo>
                      <a:pt x="269818" y="47501"/>
                      <a:pt x="218301" y="87199"/>
                      <a:pt x="190649" y="142504"/>
                    </a:cubicBezTo>
                    <a:cubicBezTo>
                      <a:pt x="182732" y="158338"/>
                      <a:pt x="196937" y="187096"/>
                      <a:pt x="214399" y="190006"/>
                    </a:cubicBezTo>
                    <a:cubicBezTo>
                      <a:pt x="276994" y="200439"/>
                      <a:pt x="341069" y="182089"/>
                      <a:pt x="404404" y="178130"/>
                    </a:cubicBezTo>
                    <a:cubicBezTo>
                      <a:pt x="493951" y="148282"/>
                      <a:pt x="383573" y="188545"/>
                      <a:pt x="475656" y="142504"/>
                    </a:cubicBezTo>
                    <a:cubicBezTo>
                      <a:pt x="486852" y="136906"/>
                      <a:pt x="499407" y="134587"/>
                      <a:pt x="511282" y="130629"/>
                    </a:cubicBezTo>
                    <a:cubicBezTo>
                      <a:pt x="507324" y="98961"/>
                      <a:pt x="520875" y="59241"/>
                      <a:pt x="499407" y="35626"/>
                    </a:cubicBezTo>
                    <a:cubicBezTo>
                      <a:pt x="474146" y="7839"/>
                      <a:pt x="392529" y="0"/>
                      <a:pt x="392529" y="0"/>
                    </a:cubicBezTo>
                    <a:cubicBezTo>
                      <a:pt x="372737" y="7917"/>
                      <a:pt x="344977" y="6014"/>
                      <a:pt x="333152" y="23751"/>
                    </a:cubicBezTo>
                    <a:cubicBezTo>
                      <a:pt x="326208" y="34166"/>
                      <a:pt x="357910" y="29416"/>
                      <a:pt x="368778" y="35626"/>
                    </a:cubicBezTo>
                    <a:cubicBezTo>
                      <a:pt x="385963" y="45446"/>
                      <a:pt x="398577" y="62401"/>
                      <a:pt x="416280" y="71252"/>
                    </a:cubicBezTo>
                    <a:cubicBezTo>
                      <a:pt x="438672" y="82448"/>
                      <a:pt x="487532" y="95003"/>
                      <a:pt x="487532" y="95003"/>
                    </a:cubicBezTo>
                    <a:cubicBezTo>
                      <a:pt x="519882" y="192054"/>
                      <a:pt x="521499" y="180528"/>
                      <a:pt x="475656" y="356260"/>
                    </a:cubicBezTo>
                    <a:cubicBezTo>
                      <a:pt x="465900" y="393658"/>
                      <a:pt x="408447" y="411630"/>
                      <a:pt x="380654" y="427512"/>
                    </a:cubicBezTo>
                    <a:cubicBezTo>
                      <a:pt x="368262" y="434593"/>
                      <a:pt x="357420" y="444182"/>
                      <a:pt x="345028" y="451263"/>
                    </a:cubicBezTo>
                    <a:cubicBezTo>
                      <a:pt x="329658" y="460046"/>
                      <a:pt x="312896" y="466230"/>
                      <a:pt x="297526" y="475013"/>
                    </a:cubicBezTo>
                    <a:cubicBezTo>
                      <a:pt x="267065" y="492419"/>
                      <a:pt x="261776" y="505905"/>
                      <a:pt x="226274" y="510639"/>
                    </a:cubicBezTo>
                    <a:cubicBezTo>
                      <a:pt x="179026" y="516939"/>
                      <a:pt x="131272" y="518556"/>
                      <a:pt x="83771" y="522515"/>
                    </a:cubicBezTo>
                    <a:cubicBezTo>
                      <a:pt x="60020" y="530432"/>
                      <a:pt x="37303" y="549806"/>
                      <a:pt x="12519" y="546265"/>
                    </a:cubicBezTo>
                    <a:cubicBezTo>
                      <a:pt x="127" y="544495"/>
                      <a:pt x="-1127" y="523031"/>
                      <a:pt x="643" y="510639"/>
                    </a:cubicBezTo>
                    <a:cubicBezTo>
                      <a:pt x="5853" y="474169"/>
                      <a:pt x="36591" y="450941"/>
                      <a:pt x="60020" y="427512"/>
                    </a:cubicBezTo>
                    <a:cubicBezTo>
                      <a:pt x="85541" y="350949"/>
                      <a:pt x="66068" y="373963"/>
                      <a:pt x="95646" y="34438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자유형 25"/>
            <p:cNvSpPr/>
            <p:nvPr/>
          </p:nvSpPr>
          <p:spPr>
            <a:xfrm>
              <a:off x="7481455" y="3930732"/>
              <a:ext cx="1048271" cy="1151907"/>
            </a:xfrm>
            <a:custGeom>
              <a:avLst/>
              <a:gdLst>
                <a:gd name="connsiteX0" fmla="*/ 0 w 1048271"/>
                <a:gd name="connsiteY0" fmla="*/ 1151907 h 1151907"/>
                <a:gd name="connsiteX1" fmla="*/ 11875 w 1048271"/>
                <a:gd name="connsiteY1" fmla="*/ 902525 h 1151907"/>
                <a:gd name="connsiteX2" fmla="*/ 59376 w 1048271"/>
                <a:gd name="connsiteY2" fmla="*/ 760021 h 1151907"/>
                <a:gd name="connsiteX3" fmla="*/ 71251 w 1048271"/>
                <a:gd name="connsiteY3" fmla="*/ 688769 h 1151907"/>
                <a:gd name="connsiteX4" fmla="*/ 118753 w 1048271"/>
                <a:gd name="connsiteY4" fmla="*/ 546265 h 1151907"/>
                <a:gd name="connsiteX5" fmla="*/ 142503 w 1048271"/>
                <a:gd name="connsiteY5" fmla="*/ 439387 h 1151907"/>
                <a:gd name="connsiteX6" fmla="*/ 154379 w 1048271"/>
                <a:gd name="connsiteY6" fmla="*/ 356260 h 1151907"/>
                <a:gd name="connsiteX7" fmla="*/ 166254 w 1048271"/>
                <a:gd name="connsiteY7" fmla="*/ 296884 h 1151907"/>
                <a:gd name="connsiteX8" fmla="*/ 178129 w 1048271"/>
                <a:gd name="connsiteY8" fmla="*/ 166255 h 1151907"/>
                <a:gd name="connsiteX9" fmla="*/ 237506 w 1048271"/>
                <a:gd name="connsiteY9" fmla="*/ 23751 h 1151907"/>
                <a:gd name="connsiteX10" fmla="*/ 273132 w 1048271"/>
                <a:gd name="connsiteY10" fmla="*/ 0 h 1151907"/>
                <a:gd name="connsiteX11" fmla="*/ 926275 w 1048271"/>
                <a:gd name="connsiteY11" fmla="*/ 11876 h 1151907"/>
                <a:gd name="connsiteX12" fmla="*/ 961901 w 1048271"/>
                <a:gd name="connsiteY12" fmla="*/ 23751 h 1151907"/>
                <a:gd name="connsiteX13" fmla="*/ 1021277 w 1048271"/>
                <a:gd name="connsiteY13" fmla="*/ 35626 h 1151907"/>
                <a:gd name="connsiteX14" fmla="*/ 1009402 w 1048271"/>
                <a:gd name="connsiteY14" fmla="*/ 534390 h 1151907"/>
                <a:gd name="connsiteX15" fmla="*/ 985651 w 1048271"/>
                <a:gd name="connsiteY15" fmla="*/ 605642 h 1151907"/>
                <a:gd name="connsiteX16" fmla="*/ 973776 w 1048271"/>
                <a:gd name="connsiteY16" fmla="*/ 688769 h 1151907"/>
                <a:gd name="connsiteX17" fmla="*/ 961901 w 1048271"/>
                <a:gd name="connsiteY17" fmla="*/ 736271 h 1151907"/>
                <a:gd name="connsiteX18" fmla="*/ 950026 w 1048271"/>
                <a:gd name="connsiteY18" fmla="*/ 795647 h 1151907"/>
                <a:gd name="connsiteX19" fmla="*/ 973776 w 1048271"/>
                <a:gd name="connsiteY19" fmla="*/ 1116281 h 115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8271" h="1151907">
                  <a:moveTo>
                    <a:pt x="0" y="1151907"/>
                  </a:moveTo>
                  <a:cubicBezTo>
                    <a:pt x="3958" y="1068780"/>
                    <a:pt x="3009" y="985273"/>
                    <a:pt x="11875" y="902525"/>
                  </a:cubicBezTo>
                  <a:cubicBezTo>
                    <a:pt x="16207" y="862091"/>
                    <a:pt x="43620" y="799412"/>
                    <a:pt x="59376" y="760021"/>
                  </a:cubicBezTo>
                  <a:cubicBezTo>
                    <a:pt x="63334" y="736270"/>
                    <a:pt x="64807" y="711969"/>
                    <a:pt x="71251" y="688769"/>
                  </a:cubicBezTo>
                  <a:cubicBezTo>
                    <a:pt x="84652" y="640525"/>
                    <a:pt x="107891" y="595144"/>
                    <a:pt x="118753" y="546265"/>
                  </a:cubicBezTo>
                  <a:cubicBezTo>
                    <a:pt x="126670" y="510639"/>
                    <a:pt x="135777" y="475257"/>
                    <a:pt x="142503" y="439387"/>
                  </a:cubicBezTo>
                  <a:cubicBezTo>
                    <a:pt x="147661" y="411876"/>
                    <a:pt x="149777" y="383869"/>
                    <a:pt x="154379" y="356260"/>
                  </a:cubicBezTo>
                  <a:cubicBezTo>
                    <a:pt x="157697" y="336351"/>
                    <a:pt x="162296" y="316676"/>
                    <a:pt x="166254" y="296884"/>
                  </a:cubicBezTo>
                  <a:cubicBezTo>
                    <a:pt x="170212" y="253341"/>
                    <a:pt x="170531" y="209312"/>
                    <a:pt x="178129" y="166255"/>
                  </a:cubicBezTo>
                  <a:cubicBezTo>
                    <a:pt x="183702" y="134675"/>
                    <a:pt x="218871" y="48598"/>
                    <a:pt x="237506" y="23751"/>
                  </a:cubicBezTo>
                  <a:cubicBezTo>
                    <a:pt x="246069" y="12333"/>
                    <a:pt x="261257" y="7917"/>
                    <a:pt x="273132" y="0"/>
                  </a:cubicBezTo>
                  <a:lnTo>
                    <a:pt x="926275" y="11876"/>
                  </a:lnTo>
                  <a:cubicBezTo>
                    <a:pt x="938785" y="12307"/>
                    <a:pt x="949757" y="20715"/>
                    <a:pt x="961901" y="23751"/>
                  </a:cubicBezTo>
                  <a:cubicBezTo>
                    <a:pt x="981482" y="28646"/>
                    <a:pt x="1001485" y="31668"/>
                    <a:pt x="1021277" y="35626"/>
                  </a:cubicBezTo>
                  <a:cubicBezTo>
                    <a:pt x="1068265" y="223571"/>
                    <a:pt x="1047136" y="119326"/>
                    <a:pt x="1009402" y="534390"/>
                  </a:cubicBezTo>
                  <a:cubicBezTo>
                    <a:pt x="1007135" y="559323"/>
                    <a:pt x="985651" y="605642"/>
                    <a:pt x="985651" y="605642"/>
                  </a:cubicBezTo>
                  <a:cubicBezTo>
                    <a:pt x="981693" y="633351"/>
                    <a:pt x="978783" y="661230"/>
                    <a:pt x="973776" y="688769"/>
                  </a:cubicBezTo>
                  <a:cubicBezTo>
                    <a:pt x="970856" y="704827"/>
                    <a:pt x="965441" y="720338"/>
                    <a:pt x="961901" y="736271"/>
                  </a:cubicBezTo>
                  <a:cubicBezTo>
                    <a:pt x="957523" y="755974"/>
                    <a:pt x="953984" y="775855"/>
                    <a:pt x="950026" y="795647"/>
                  </a:cubicBezTo>
                  <a:cubicBezTo>
                    <a:pt x="962255" y="1101374"/>
                    <a:pt x="917610" y="1003945"/>
                    <a:pt x="973776" y="111628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003969" y="3930732"/>
              <a:ext cx="71252" cy="1151907"/>
            </a:xfrm>
            <a:custGeom>
              <a:avLst/>
              <a:gdLst>
                <a:gd name="connsiteX0" fmla="*/ 71252 w 71252"/>
                <a:gd name="connsiteY0" fmla="*/ 0 h 1151907"/>
                <a:gd name="connsiteX1" fmla="*/ 47501 w 71252"/>
                <a:gd name="connsiteY1" fmla="*/ 641268 h 1151907"/>
                <a:gd name="connsiteX2" fmla="*/ 35626 w 71252"/>
                <a:gd name="connsiteY2" fmla="*/ 700645 h 1151907"/>
                <a:gd name="connsiteX3" fmla="*/ 23750 w 71252"/>
                <a:gd name="connsiteY3" fmla="*/ 783772 h 1151907"/>
                <a:gd name="connsiteX4" fmla="*/ 0 w 71252"/>
                <a:gd name="connsiteY4" fmla="*/ 902525 h 1151907"/>
                <a:gd name="connsiteX5" fmla="*/ 11875 w 71252"/>
                <a:gd name="connsiteY5" fmla="*/ 1116281 h 1151907"/>
                <a:gd name="connsiteX6" fmla="*/ 23750 w 71252"/>
                <a:gd name="connsiteY6" fmla="*/ 1151907 h 115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2" h="1151907">
                  <a:moveTo>
                    <a:pt x="71252" y="0"/>
                  </a:moveTo>
                  <a:cubicBezTo>
                    <a:pt x="67761" y="136141"/>
                    <a:pt x="65829" y="457979"/>
                    <a:pt x="47501" y="641268"/>
                  </a:cubicBezTo>
                  <a:cubicBezTo>
                    <a:pt x="45493" y="661352"/>
                    <a:pt x="38944" y="680735"/>
                    <a:pt x="35626" y="700645"/>
                  </a:cubicBezTo>
                  <a:cubicBezTo>
                    <a:pt x="31024" y="728255"/>
                    <a:pt x="28614" y="756208"/>
                    <a:pt x="23750" y="783772"/>
                  </a:cubicBezTo>
                  <a:cubicBezTo>
                    <a:pt x="16735" y="823526"/>
                    <a:pt x="0" y="902525"/>
                    <a:pt x="0" y="902525"/>
                  </a:cubicBezTo>
                  <a:cubicBezTo>
                    <a:pt x="3958" y="973777"/>
                    <a:pt x="5109" y="1045241"/>
                    <a:pt x="11875" y="1116281"/>
                  </a:cubicBezTo>
                  <a:cubicBezTo>
                    <a:pt x="13062" y="1128742"/>
                    <a:pt x="23750" y="1151907"/>
                    <a:pt x="23750" y="115190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ëª¨ìì´ 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8" r="23038"/>
          <a:stretch/>
        </p:blipFill>
        <p:spPr bwMode="auto">
          <a:xfrm>
            <a:off x="-3257750" y="1150886"/>
            <a:ext cx="2315688" cy="4556228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ë¦¬ì½ë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326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26788">
            <a:off x="3002791" y="3008399"/>
            <a:ext cx="1879194" cy="18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7891" y1="45333" x2="87630" y2="55333"/>
                        <a14:foregroundMark x1="91016" y1="52667" x2="91016" y2="55667"/>
                        <a14:backgroundMark x1="91536" y1="45667" x2="92708" y2="44667"/>
                        <a14:backgroundMark x1="88672" y1="46667" x2="89453" y2="46000"/>
                        <a14:backgroundMark x1="86979" y1="47000" x2="86849" y2="47667"/>
                        <a14:backgroundMark x1="86589" y1="53333" x2="86849" y2="54667"/>
                        <a14:backgroundMark x1="91927" y1="52667" x2="92448" y2="55333"/>
                        <a14:backgroundMark x1="94792" y1="54667" x2="94792" y2="53333"/>
                        <a14:backgroundMark x1="94792" y1="47000" x2="94792" y2="4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51590">
            <a:off x="16781012" y="1329173"/>
            <a:ext cx="2763384" cy="10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4621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10000" decel="9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1.48148E-6 L -0.1181 0.98773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11" y="493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0 L 0.4612 -0.02778 " pathEditMode="relative" rAng="0" ptsTypes="AA">
                                          <p:cBhvr>
                                            <p:cTn id="10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60" y="-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0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0" presetClass="pat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4612 -0.02778 L 0.4612 -0.02755 C 0.45873 -0.02569 0.45651 -0.02269 0.45404 -0.02199 C 0.45339 -0.02176 0.45274 -0.025 0.45339 -0.02546 C 0.45534 -0.02616 0.45729 -0.02454 0.45925 -0.02431 C 0.46133 -0.02176 0.46237 -0.01898 0.46185 -0.02894 C 0.46172 -0.03032 0.4599 -0.03125 0.46055 -0.03218 C 0.46107 -0.03333 0.46172 -0.03056 0.4625 -0.02986 C 0.46367 -0.0294 0.46511 -0.02917 0.46641 -0.02894 C 0.46511 -0.02986 0.4612 -0.03218 0.4599 -0.03449 C 0.4569 -0.03981 0.45912 -0.03773 0.4612 -0.03681 C 0.4625 -0.03519 0.46458 -0.03333 0.46511 -0.02986 C 0.46524 -0.02801 0.46458 -0.02616 0.46445 -0.02431 C 0.4638 -0.02546 0.46276 -0.02917 0.4625 -0.02778 C 0.46185 -0.02477 0.46224 -0.0213 0.46315 -0.01852 C 0.46354 -0.01713 0.46354 -0.02153 0.4638 -0.02315 C 0.46354 -0.02431 0.4638 -0.02662 0.46315 -0.02662 C 0.46159 -0.02616 0.45925 -0.02199 0.45925 -0.02176 C 0.45873 -0.02431 0.45846 -0.02662 0.45794 -0.02894 C 0.45755 -0.03056 0.45755 -0.03287 0.45664 -0.03333 C 0.45599 -0.0338 0.45625 -0.03102 0.45599 -0.02986 C 0.45625 -0.02801 0.45612 -0.02593 0.45664 -0.02431 C 0.45703 -0.02315 0.45807 -0.02083 0.4586 -0.02199 C 0.45977 -0.02454 0.45938 -0.02801 0.4599 -0.03102 C 0.45964 -0.02662 0.45925 -0.02199 0.45925 -0.01736 C 0.45925 -0.01505 0.45925 -0.02222 0.4599 -0.02431 C 0.46016 -0.02523 0.4612 -0.025 0.46185 -0.02546 C 0.46224 -0.02801 0.46185 -0.03171 0.46315 -0.03333 C 0.4638 -0.03449 0.46419 -0.03056 0.46445 -0.02894 C 0.46445 -0.02778 0.46393 -0.02662 0.4638 -0.02546 C 0.46276 -0.01968 0.46406 -0.0213 0.4612 -0.01968 C 0.46133 -0.02245 0.46185 -0.025 0.46185 -0.02778 C 0.46185 -0.02894 0.46185 -0.02454 0.4612 -0.02431 C 0.46016 -0.02407 0.45925 -0.02546 0.4586 -0.02662 C 0.45807 -0.02731 0.4599 -0.02593 0.46055 -0.02546 C 0.4612 -0.02477 0.46185 -0.02384 0.4625 -0.02315 L 0.4612 -0.02778 Z " pathEditMode="relative" rAng="0" ptsTypes="AAAAAAAAAAAAAAAAAAAAAAAAAAAAAAAAAAAAA">
                                          <p:cBhvr>
                                            <p:cTn id="20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1.48148E-6 L 1.875E-6 -1.48148E-6 C 0.00208 0.00093 0.00833 0.00116 0.00638 0.00301 C 0.00377 0.00533 0.00039 0.00371 -0.00235 0.00185 C -0.00326 0.00139 -0.00091 -0.00046 1.875E-6 -0.00116 C 0.00065 -0.00162 0.00156 -0.00162 0.00234 -0.00208 C 0.00299 -0.00324 0.00338 -0.00602 0.00403 -0.00532 C 0.00482 -0.0044 0.00573 0.00579 0.00586 0.00718 C 0.0056 0.00996 0.00586 0.01273 0.00521 0.01551 C 0.00495 0.01644 0.00403 0.01667 0.00351 0.01644 C 0.0026 0.01597 0.00234 0.01435 0.00169 0.0132 C 0.00156 0.01204 0.0013 0.01042 0.00117 0.00926 C 0.00078 0.00695 1.875E-6 0.00509 1.875E-6 0.00301 C -0.00026 -0.00555 1.875E-6 -0.00671 0.00117 -0.01227 C 0.00091 -0.00555 0.00052 0.00116 0.00052 0.0081 C 0.00052 0.01065 0.00039 0.00278 0.00117 0.00093 C 0.00156 -0.00023 0.00221 0.00417 0.00169 0.00509 C 0.00117 0.00602 0.00013 0.0044 -0.00065 0.00417 C -0.00026 0.00232 -0.00039 -0.00023 0.00052 -0.00116 C 0.00143 -0.00208 0.00403 -0.00139 0.00351 -1.48148E-6 C 0.0026 0.00185 -0.00638 0.00278 -0.00651 0.00301 C -0.00235 0.00324 0.00169 0.00324 0.00586 0.00417 C 0.00716 0.0044 0.00859 0.00533 0.00989 0.00602 C 0.01107 0.00671 0.01354 0.0081 0.01354 0.00833 C 0.01172 0.00972 0.01107 0.01042 0.00937 0.01134 C 0.00768 0.01204 0.00443 0.01273 0.00299 0.0132 C 1.875E-6 0.00556 0.00273 0.01458 0.00234 0.00718 C 0.00221 0.00463 0.00156 0.00232 0.00117 -1.48148E-6 C 0.00247 -0.00949 0.00104 -0.00162 0.00234 0.00718 C 0.00247 0.0081 0.0026 0.00509 0.00299 0.00417 C 0.00325 0.00278 0.0043 -0.00023 0.00403 0.00093 C 0.00325 0.00371 0.0013 0.00926 1.875E-6 0.01134 C -0.00143 0.01343 -0.00625 0.01783 -0.00755 0.01968 C -0.00703 0.01713 -0.00638 0.01482 -0.00586 0.01227 C -0.0056 0.00996 -0.00586 0.00718 -0.00534 0.00509 C -0.00482 0.00301 -0.00378 0.00162 -0.003 -1.48148E-6 C -0.00274 0.00093 -0.00287 0.00232 -0.00235 0.00301 C -0.00117 0.00509 1.875E-6 0.00371 0.00117 0.00301 C 0.00078 0.00648 0.00143 0.01111 1.875E-6 0.0132 C -0.00052 0.01389 -0.00209 0.00556 -0.00235 0.00417 L -0.00182 0.00093 C -0.00117 0.0007 -0.00065 -0.00023 1.875E-6 -1.48148E-6 C 0.00065 -1.48148E-6 0.0013 0.00093 0.00169 0.00185 C 0.00208 0.00278 0.00273 0.0044 0.00234 0.00509 C 0.00169 0.00579 0.00078 0.0044 1.875E-6 0.00417 C -0.00078 -0.00162 -0.00169 -0.0037 0.00169 -0.01042 C 0.00221 -0.01157 0.00325 -0.00972 0.00403 -0.00926 C 0.0039 -0.00208 0.0043 0.00509 0.00351 0.01227 C 0.00325 0.01366 0.00182 0.01389 0.00117 0.0132 C 0.00039 0.0125 0.00065 0.01065 0.00052 0.00926 C 0.00026 0.00741 0.00013 0.00579 1.875E-6 0.00417 C -0.00026 0.00278 -0.00117 0.00046 -0.00065 0.00093 C 0.00026 0.00162 0.00117 0.00509 0.00117 0.00533 L 0.00117 0.00509 " pathEditMode="relative" rAng="0" ptsTypes="AAAAAAAAAAAAAAAAAAAAAAAAAAAAAAAAAAAAAAAAAAAAAAAAAAAAAA">
                                          <p:cBhvr>
                                            <p:cTn id="22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path" presetSubtype="0" accel="100000" fill="hold" nodeType="click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3.7037E-6 L -1.11588 0.27361 " pathEditMode="relative" rAng="0" ptsTypes="AA" p14:bounceEnd="90000">
                                          <p:cBhvr>
                                            <p:cTn id="26" dur="500" fill="hold"/>
                                            <p:tgtEl>
                                              <p:spTgt spid="20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794" y="136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8" dur="500" fill="hold"/>
                                            <p:tgtEl>
                                              <p:spTgt spid="20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44444E-6 L -0.11315 -0.75625 " pathEditMode="relative" rAng="0" ptsTypes="AA">
                                          <p:cBhvr>
                                            <p:cTn id="31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64" y="-37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10000" decel="9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1.48148E-6 L -0.1181 0.98773 " pathEditMode="relative" rAng="0" ptsTypes="AA">
                                          <p:cBhvr>
                                            <p:cTn id="6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11" y="493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0 L 0.4612 -0.02778 " pathEditMode="relative" rAng="0" ptsTypes="AA">
                                          <p:cBhvr>
                                            <p:cTn id="10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60" y="-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0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0" presetClass="pat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4612 -0.02778 L 0.4612 -0.02755 C 0.45873 -0.02569 0.45651 -0.02269 0.45404 -0.02199 C 0.45339 -0.02176 0.45274 -0.025 0.45339 -0.02546 C 0.45534 -0.02616 0.45729 -0.02454 0.45925 -0.02431 C 0.46133 -0.02176 0.46237 -0.01898 0.46185 -0.02894 C 0.46172 -0.03032 0.4599 -0.03125 0.46055 -0.03218 C 0.46107 -0.03333 0.46172 -0.03056 0.4625 -0.02986 C 0.46367 -0.0294 0.46511 -0.02917 0.46641 -0.02894 C 0.46511 -0.02986 0.4612 -0.03218 0.4599 -0.03449 C 0.4569 -0.03981 0.45912 -0.03773 0.4612 -0.03681 C 0.4625 -0.03519 0.46458 -0.03333 0.46511 -0.02986 C 0.46524 -0.02801 0.46458 -0.02616 0.46445 -0.02431 C 0.4638 -0.02546 0.46276 -0.02917 0.4625 -0.02778 C 0.46185 -0.02477 0.46224 -0.0213 0.46315 -0.01852 C 0.46354 -0.01713 0.46354 -0.02153 0.4638 -0.02315 C 0.46354 -0.02431 0.4638 -0.02662 0.46315 -0.02662 C 0.46159 -0.02616 0.45925 -0.02199 0.45925 -0.02176 C 0.45873 -0.02431 0.45846 -0.02662 0.45794 -0.02894 C 0.45755 -0.03056 0.45755 -0.03287 0.45664 -0.03333 C 0.45599 -0.0338 0.45625 -0.03102 0.45599 -0.02986 C 0.45625 -0.02801 0.45612 -0.02593 0.45664 -0.02431 C 0.45703 -0.02315 0.45807 -0.02083 0.4586 -0.02199 C 0.45977 -0.02454 0.45938 -0.02801 0.4599 -0.03102 C 0.45964 -0.02662 0.45925 -0.02199 0.45925 -0.01736 C 0.45925 -0.01505 0.45925 -0.02222 0.4599 -0.02431 C 0.46016 -0.02523 0.4612 -0.025 0.46185 -0.02546 C 0.46224 -0.02801 0.46185 -0.03171 0.46315 -0.03333 C 0.4638 -0.03449 0.46419 -0.03056 0.46445 -0.02894 C 0.46445 -0.02778 0.46393 -0.02662 0.4638 -0.02546 C 0.46276 -0.01968 0.46406 -0.0213 0.4612 -0.01968 C 0.46133 -0.02245 0.46185 -0.025 0.46185 -0.02778 C 0.46185 -0.02894 0.46185 -0.02454 0.4612 -0.02431 C 0.46016 -0.02407 0.45925 -0.02546 0.4586 -0.02662 C 0.45807 -0.02731 0.4599 -0.02593 0.46055 -0.02546 C 0.4612 -0.02477 0.46185 -0.02384 0.4625 -0.02315 L 0.4612 -0.02778 Z " pathEditMode="relative" rAng="0" ptsTypes="AAAAAAAAAAAAAAAAAAAAAAAAAAAAAAAAAAAAA">
                                          <p:cBhvr>
                                            <p:cTn id="20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1.48148E-6 L 1.875E-6 -1.48148E-6 C 0.00208 0.00093 0.00833 0.00116 0.00638 0.00301 C 0.00377 0.00533 0.00039 0.00371 -0.00235 0.00185 C -0.00326 0.00139 -0.00091 -0.00046 1.875E-6 -0.00116 C 0.00065 -0.00162 0.00156 -0.00162 0.00234 -0.00208 C 0.00299 -0.00324 0.00338 -0.00602 0.00403 -0.00532 C 0.00482 -0.0044 0.00573 0.00579 0.00586 0.00718 C 0.0056 0.00996 0.00586 0.01273 0.00521 0.01551 C 0.00495 0.01644 0.00403 0.01667 0.00351 0.01644 C 0.0026 0.01597 0.00234 0.01435 0.00169 0.0132 C 0.00156 0.01204 0.0013 0.01042 0.00117 0.00926 C 0.00078 0.00695 1.875E-6 0.00509 1.875E-6 0.00301 C -0.00026 -0.00555 1.875E-6 -0.00671 0.00117 -0.01227 C 0.00091 -0.00555 0.00052 0.00116 0.00052 0.0081 C 0.00052 0.01065 0.00039 0.00278 0.00117 0.00093 C 0.00156 -0.00023 0.00221 0.00417 0.00169 0.00509 C 0.00117 0.00602 0.00013 0.0044 -0.00065 0.00417 C -0.00026 0.00232 -0.00039 -0.00023 0.00052 -0.00116 C 0.00143 -0.00208 0.00403 -0.00139 0.00351 -1.48148E-6 C 0.0026 0.00185 -0.00638 0.00278 -0.00651 0.00301 C -0.00235 0.00324 0.00169 0.00324 0.00586 0.00417 C 0.00716 0.0044 0.00859 0.00533 0.00989 0.00602 C 0.01107 0.00671 0.01354 0.0081 0.01354 0.00833 C 0.01172 0.00972 0.01107 0.01042 0.00937 0.01134 C 0.00768 0.01204 0.00443 0.01273 0.00299 0.0132 C 1.875E-6 0.00556 0.00273 0.01458 0.00234 0.00718 C 0.00221 0.00463 0.00156 0.00232 0.00117 -1.48148E-6 C 0.00247 -0.00949 0.00104 -0.00162 0.00234 0.00718 C 0.00247 0.0081 0.0026 0.00509 0.00299 0.00417 C 0.00325 0.00278 0.0043 -0.00023 0.00403 0.00093 C 0.00325 0.00371 0.0013 0.00926 1.875E-6 0.01134 C -0.00143 0.01343 -0.00625 0.01783 -0.00755 0.01968 C -0.00703 0.01713 -0.00638 0.01482 -0.00586 0.01227 C -0.0056 0.00996 -0.00586 0.00718 -0.00534 0.00509 C -0.00482 0.00301 -0.00378 0.00162 -0.003 -1.48148E-6 C -0.00274 0.00093 -0.00287 0.00232 -0.00235 0.00301 C -0.00117 0.00509 1.875E-6 0.00371 0.00117 0.00301 C 0.00078 0.00648 0.00143 0.01111 1.875E-6 0.0132 C -0.00052 0.01389 -0.00209 0.00556 -0.00235 0.00417 L -0.00182 0.00093 C -0.00117 0.0007 -0.00065 -0.00023 1.875E-6 -1.48148E-6 C 0.00065 -1.48148E-6 0.0013 0.00093 0.00169 0.00185 C 0.00208 0.00278 0.00273 0.0044 0.00234 0.00509 C 0.00169 0.00579 0.00078 0.0044 1.875E-6 0.00417 C -0.00078 -0.00162 -0.00169 -0.0037 0.00169 -0.01042 C 0.00221 -0.01157 0.00325 -0.00972 0.00403 -0.00926 C 0.0039 -0.00208 0.0043 0.00509 0.00351 0.01227 C 0.00325 0.01366 0.00182 0.01389 0.00117 0.0132 C 0.00039 0.0125 0.00065 0.01065 0.00052 0.00926 C 0.00026 0.00741 0.00013 0.00579 1.875E-6 0.00417 C -0.00026 0.00278 -0.00117 0.00046 -0.00065 0.00093 C 0.00026 0.00162 0.00117 0.00509 0.00117 0.00533 L 0.00117 0.00509 " pathEditMode="relative" rAng="0" ptsTypes="AAAAAAAAAAAAAAAAAAAAAAAAAAAAAAAAAAAAAAAAAAAAAAAAAAAAAA">
                                          <p:cBhvr>
                                            <p:cTn id="22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9" y="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path" presetSubtype="0" ac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3.7037E-6 L -1.11588 0.27361 " pathEditMode="relative" rAng="0" ptsTypes="AA">
                                          <p:cBhvr>
                                            <p:cTn id="26" dur="500" fill="hold"/>
                                            <p:tgtEl>
                                              <p:spTgt spid="20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794" y="136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8" dur="500" fill="hold"/>
                                            <p:tgtEl>
                                              <p:spTgt spid="20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44444E-6 L -0.11315 -0.75625 " pathEditMode="relative" rAng="0" ptsTypes="AA">
                                          <p:cBhvr>
                                            <p:cTn id="31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64" y="-37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 t="63526" r="84878" b="32408"/>
          <a:stretch/>
        </p:blipFill>
        <p:spPr bwMode="auto">
          <a:xfrm>
            <a:off x="798284" y="682171"/>
            <a:ext cx="3990793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24563" y="5239657"/>
            <a:ext cx="5248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발표를 마칩니다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968642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2002" y="4310743"/>
            <a:ext cx="51251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 </a:t>
            </a:r>
            <a:r>
              <a:rPr lang="en-US" altLang="ko-KR" sz="6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:D</a:t>
            </a:r>
            <a:endParaRPr lang="ko-KR" altLang="en-US" sz="6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90" name="Picture 2" descr="4ë¶ì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2" y="2053318"/>
            <a:ext cx="19050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642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ëª¨ìì´ 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8" r="23038"/>
          <a:stretch/>
        </p:blipFill>
        <p:spPr bwMode="auto">
          <a:xfrm>
            <a:off x="4938156" y="354473"/>
            <a:ext cx="2315688" cy="4556228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891" y1="45333" x2="87630" y2="55333"/>
                        <a14:foregroundMark x1="91016" y1="52667" x2="91016" y2="55667"/>
                        <a14:backgroundMark x1="91536" y1="45667" x2="92708" y2="44667"/>
                        <a14:backgroundMark x1="88672" y1="46667" x2="89453" y2="46000"/>
                        <a14:backgroundMark x1="86979" y1="47000" x2="86849" y2="47667"/>
                        <a14:backgroundMark x1="86589" y1="53333" x2="86849" y2="54667"/>
                        <a14:backgroundMark x1="91927" y1="52667" x2="92448" y2="55333"/>
                        <a14:backgroundMark x1="94792" y1="54667" x2="94792" y2="53333"/>
                        <a14:backgroundMark x1="94792" y1="47000" x2="94792" y2="4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8064">
            <a:off x="5298848" y="2627032"/>
            <a:ext cx="2763384" cy="10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7582" y="1009893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217648" y="5594317"/>
            <a:ext cx="5756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데</a:t>
            </a:r>
            <a:r>
              <a:rPr lang="en-US" altLang="ko-KR" sz="4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</a:t>
            </a:r>
            <a:r>
              <a:rPr lang="ko-KR" altLang="en-US" sz="4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어 투 비 </a:t>
            </a:r>
            <a:r>
              <a:rPr lang="ko-KR" altLang="en-US" sz="4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디퍼런</a:t>
            </a:r>
            <a:r>
              <a:rPr lang="en-US" altLang="ko-KR" sz="4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</a:t>
            </a:r>
            <a:r>
              <a:rPr lang="ko-KR" altLang="en-US" sz="4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86374" y="779060"/>
            <a:ext cx="4299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!</a:t>
            </a:r>
            <a:endParaRPr lang="ko-KR" altLang="en-US" sz="6600" dirty="0"/>
          </a:p>
        </p:txBody>
      </p:sp>
      <p:sp>
        <p:nvSpPr>
          <p:cNvPr id="9" name="직사각형 8"/>
          <p:cNvSpPr/>
          <p:nvPr/>
        </p:nvSpPr>
        <p:spPr>
          <a:xfrm>
            <a:off x="-3233047" y="-1201982"/>
            <a:ext cx="10288760" cy="9261964"/>
          </a:xfrm>
          <a:prstGeom prst="rect">
            <a:avLst/>
          </a:prstGeom>
          <a:blipFill dpi="0" rotWithShape="1">
            <a:blip r:embed="rId5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7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8222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fill="hold" grpId="0" nodeType="withEffect" p14:presetBounceEnd="80000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16667E-6 -2.96296E-6 L -0.79428 -0.0081 " pathEditMode="relative" rAng="0" ptsTypes="AA" p14:bounceEnd="80000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714" y="-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fill="hold" grpId="0" nodeType="withEffect" p14:presetBounceEnd="84000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3.33333E-6 -4.44444E-6 L -0.72552 -0.00023 " pathEditMode="relative" rAng="0" ptsTypes="AA" p14:bounceEnd="84000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536" y="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7" grpId="0"/>
          <p:bldP spid="8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16667E-6 -2.96296E-6 L -0.79428 -0.0081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714" y="-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3.33333E-6 -4.44444E-6 L -0.72552 -0.00023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536" y="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7" grpId="0"/>
          <p:bldP spid="8" grpId="0"/>
          <p:bldP spid="9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ì í¼ìì´ì´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259" y="-2950921"/>
            <a:ext cx="3716867" cy="27876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1600" y1="48000" x2="54800" y2="51200"/>
                        <a14:foregroundMark x1="36800" y1="34000" x2="34000" y2="3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7956">
            <a:off x="1521706" y="-3843782"/>
            <a:ext cx="4045540" cy="404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ìëì´ë¸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7000" y1="50333" x2="9667" y2="62333"/>
                        <a14:foregroundMark x1="10667" y1="52000" x2="4667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2610" y="-222507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07417" y="2692846"/>
            <a:ext cx="10867066" cy="4108113"/>
            <a:chOff x="3226943" y="1899767"/>
            <a:chExt cx="4677206" cy="1966734"/>
          </a:xfrm>
        </p:grpSpPr>
        <p:pic>
          <p:nvPicPr>
            <p:cNvPr id="5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87891" y1="45333" x2="87630" y2="55333"/>
                          <a14:foregroundMark x1="91016" y1="52667" x2="91016" y2="55667"/>
                          <a14:backgroundMark x1="91536" y1="45667" x2="92708" y2="44667"/>
                          <a14:backgroundMark x1="88672" y1="46667" x2="89453" y2="46000"/>
                          <a14:backgroundMark x1="86979" y1="47000" x2="86849" y2="47667"/>
                          <a14:backgroundMark x1="86589" y1="53333" x2="86849" y2="54667"/>
                          <a14:backgroundMark x1="91927" y1="52667" x2="92448" y2="55333"/>
                          <a14:backgroundMark x1="94792" y1="54667" x2="94792" y2="53333"/>
                          <a14:backgroundMark x1="94792" y1="47000" x2="94792" y2="45667"/>
                        </a14:backgroundRemoval>
                      </a14:imgEffect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68064">
              <a:off x="3226943" y="2039467"/>
              <a:ext cx="4677206" cy="1827034"/>
            </a:xfrm>
            <a:prstGeom prst="rect">
              <a:avLst/>
            </a:prstGeom>
            <a:noFill/>
            <a:scene3d>
              <a:camera prst="orthographicFront">
                <a:rot lat="19799994" lon="0" rev="0"/>
              </a:camera>
              <a:lightRig rig="threePt" dir="t"/>
            </a:scene3d>
            <a:sp3d extrusionH="1270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87891" y1="45333" x2="87630" y2="55333"/>
                          <a14:foregroundMark x1="91016" y1="52667" x2="91016" y2="55667"/>
                          <a14:backgroundMark x1="91536" y1="45667" x2="92708" y2="44667"/>
                          <a14:backgroundMark x1="88672" y1="46667" x2="89453" y2="46000"/>
                          <a14:backgroundMark x1="86979" y1="47000" x2="86849" y2="47667"/>
                          <a14:backgroundMark x1="86589" y1="53333" x2="86849" y2="54667"/>
                          <a14:backgroundMark x1="91927" y1="52667" x2="92448" y2="55333"/>
                          <a14:backgroundMark x1="94792" y1="54667" x2="94792" y2="53333"/>
                          <a14:backgroundMark x1="94792" y1="47000" x2="94792" y2="4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68064">
              <a:off x="3226943" y="1899767"/>
              <a:ext cx="4677206" cy="1827034"/>
            </a:xfrm>
            <a:prstGeom prst="rect">
              <a:avLst/>
            </a:prstGeom>
            <a:noFill/>
            <a:scene3d>
              <a:camera prst="orthographicFront">
                <a:rot lat="19799994" lon="0" rev="0"/>
              </a:camera>
              <a:lightRig rig="threePt" dir="t"/>
            </a:scene3d>
            <a:sp3d extrusionH="1270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4" name="Picture 8" descr="ìëì´ë¸ ë°ì´í° ì¼ì´ë¸ì ëí ì´ë¯¸ì§ ê²ìê²°ê³¼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67" b="94444" l="0" r="93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73" y="-2772665"/>
            <a:ext cx="3150412" cy="23628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rduino motor shield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38800" y1="18533" x2="22400" y2="16667"/>
                        <a14:foregroundMark x1="20200" y1="17200" x2="71600" y2="35600"/>
                        <a14:foregroundMark x1="82600" y1="15867" x2="59600" y2="62267"/>
                        <a14:foregroundMark x1="64800" y1="71600" x2="19400" y2="54000"/>
                        <a14:foregroundMark x1="15800" y1="65733" x2="14000" y2="82800"/>
                        <a14:foregroundMark x1="24000" y1="84133" x2="9800" y2="83600"/>
                        <a14:foregroundMark x1="11800" y1="71333" x2="10000" y2="81467"/>
                        <a14:foregroundMark x1="89000" y1="85467" x2="8400" y2="8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944" y="-1079076"/>
            <a:ext cx="2281997" cy="1711498"/>
          </a:xfrm>
          <a:prstGeom prst="rect">
            <a:avLst/>
          </a:prstGeom>
          <a:noFill/>
          <a:scene3d>
            <a:camera prst="orthographicFront">
              <a:rot lat="20699999" lon="1500000" rev="20699999"/>
            </a:camera>
            <a:lightRig rig="flood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/>
              <a:t>기타를 다른 방법으로 연주해보자</a:t>
            </a:r>
            <a:r>
              <a:rPr lang="en-US" altLang="ko-KR" sz="5400" dirty="0"/>
              <a:t>!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8266139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28607 0.51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2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9167E-6 -7.40741E-7 L 0.11393 0.5960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2979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4.44444E-6 L -0.01536 0.5347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267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3.33333E-6 L -0.11654 0.524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2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58333E-6 -1.11111E-6 L -0.38282 0.3810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1" y="1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10793" y="3167390"/>
            <a:ext cx="1970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는 아니고</a:t>
            </a:r>
          </a:p>
        </p:txBody>
      </p:sp>
    </p:spTree>
    <p:extLst>
      <p:ext uri="{BB962C8B-B14F-4D97-AF65-F5344CB8AC3E}">
        <p14:creationId xmlns:p14="http://schemas.microsoft.com/office/powerpoint/2010/main" val="71189383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423318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/>
              <a:t>진짜로</a:t>
            </a:r>
            <a:br>
              <a:rPr lang="en-US" altLang="ko-KR" dirty="0"/>
            </a:br>
            <a:r>
              <a:rPr lang="ko-KR" altLang="en-US" sz="6000" b="1" dirty="0"/>
              <a:t>이 주제를 선택하게 된 이유</a:t>
            </a:r>
          </a:p>
        </p:txBody>
      </p:sp>
    </p:spTree>
    <p:extLst>
      <p:ext uri="{BB962C8B-B14F-4D97-AF65-F5344CB8AC3E}">
        <p14:creationId xmlns:p14="http://schemas.microsoft.com/office/powerpoint/2010/main" val="11380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52626" y="3013501"/>
            <a:ext cx="70867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hlinkClick r:id="rId2"/>
              </a:rPr>
              <a:t>https://www.youtube.com/watch?v=QIo1KhDfbpY</a:t>
            </a:r>
            <a:endParaRPr lang="en-US" altLang="ko-KR" sz="2400" dirty="0"/>
          </a:p>
          <a:p>
            <a:pPr algn="ctr"/>
            <a:r>
              <a:rPr lang="en-US" altLang="ko-KR" sz="2400" dirty="0"/>
              <a:t>!</a:t>
            </a:r>
            <a:r>
              <a:rPr lang="ko-KR" altLang="en-US" sz="2400" dirty="0"/>
              <a:t>소리주의</a:t>
            </a:r>
            <a:r>
              <a:rPr lang="en-US" altLang="ko-KR" sz="2400" dirty="0"/>
              <a:t>!</a:t>
            </a:r>
            <a:r>
              <a:rPr lang="ko-KR" altLang="en-US" sz="2400" dirty="0"/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52626" y="8006834"/>
            <a:ext cx="7176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hlinkClick r:id="rId3"/>
              </a:rPr>
              <a:t>https://www.youtube.com/watch?v=3RLb100tyRQ</a:t>
            </a:r>
            <a:r>
              <a:rPr lang="en-US" altLang="ko-KR" sz="2400" dirty="0"/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623895" y="4349234"/>
            <a:ext cx="703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hlinkClick r:id="rId4"/>
              </a:rPr>
              <a:t>https://www.youtube.com/watch?v=U_qct8ecnas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14986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762</Words>
  <Application>Microsoft Office PowerPoint</Application>
  <PresentationFormat>와이드스크린</PresentationFormat>
  <Paragraphs>383</Paragraphs>
  <Slides>41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Arial Unicode MS</vt:lpstr>
      <vt:lpstr>a블랙M</vt:lpstr>
      <vt:lpstr>HY견고딕</vt:lpstr>
      <vt:lpstr>굴림</vt:lpstr>
      <vt:lpstr>나눔스퀘어 Bold</vt:lpstr>
      <vt:lpstr>맑은 고딕</vt:lpstr>
      <vt:lpstr>함초롬바탕</vt:lpstr>
      <vt:lpstr>휴먼모음T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진짜로 이 주제를 선택하게 된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파동의 물리량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장1q</dc:creator>
  <cp:lastModifiedBy>김준섭</cp:lastModifiedBy>
  <cp:revision>51</cp:revision>
  <dcterms:created xsi:type="dcterms:W3CDTF">2018-06-22T08:46:18Z</dcterms:created>
  <dcterms:modified xsi:type="dcterms:W3CDTF">2023-10-12T19:02:41Z</dcterms:modified>
</cp:coreProperties>
</file>